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1"/>
  </p:notesMasterIdLst>
  <p:sldIdLst>
    <p:sldId id="270" r:id="rId5"/>
    <p:sldId id="309" r:id="rId6"/>
    <p:sldId id="387" r:id="rId7"/>
    <p:sldId id="271" r:id="rId8"/>
    <p:sldId id="423" r:id="rId9"/>
    <p:sldId id="353" r:id="rId10"/>
    <p:sldId id="351" r:id="rId11"/>
    <p:sldId id="352" r:id="rId12"/>
    <p:sldId id="350" r:id="rId13"/>
    <p:sldId id="346" r:id="rId14"/>
    <p:sldId id="383" r:id="rId15"/>
    <p:sldId id="414" r:id="rId16"/>
    <p:sldId id="425" r:id="rId17"/>
    <p:sldId id="382" r:id="rId18"/>
    <p:sldId id="416" r:id="rId19"/>
    <p:sldId id="426" r:id="rId20"/>
    <p:sldId id="417" r:id="rId21"/>
    <p:sldId id="436" r:id="rId22"/>
    <p:sldId id="354" r:id="rId23"/>
    <p:sldId id="415" r:id="rId24"/>
    <p:sldId id="419" r:id="rId25"/>
    <p:sldId id="420" r:id="rId26"/>
    <p:sldId id="389" r:id="rId27"/>
    <p:sldId id="390" r:id="rId28"/>
    <p:sldId id="336" r:id="rId29"/>
    <p:sldId id="395" r:id="rId30"/>
    <p:sldId id="396" r:id="rId31"/>
    <p:sldId id="393" r:id="rId32"/>
    <p:sldId id="398" r:id="rId33"/>
    <p:sldId id="391" r:id="rId34"/>
    <p:sldId id="392" r:id="rId35"/>
    <p:sldId id="421" r:id="rId36"/>
    <p:sldId id="422" r:id="rId37"/>
    <p:sldId id="341" r:id="rId38"/>
    <p:sldId id="418" r:id="rId39"/>
    <p:sldId id="348" r:id="rId40"/>
    <p:sldId id="377" r:id="rId41"/>
    <p:sldId id="381" r:id="rId42"/>
    <p:sldId id="413" r:id="rId43"/>
    <p:sldId id="310" r:id="rId44"/>
    <p:sldId id="345" r:id="rId45"/>
    <p:sldId id="308" r:id="rId46"/>
    <p:sldId id="384" r:id="rId47"/>
    <p:sldId id="356" r:id="rId48"/>
    <p:sldId id="357" r:id="rId49"/>
    <p:sldId id="361" r:id="rId50"/>
    <p:sldId id="358" r:id="rId51"/>
    <p:sldId id="364" r:id="rId52"/>
    <p:sldId id="366" r:id="rId53"/>
    <p:sldId id="363" r:id="rId54"/>
    <p:sldId id="367" r:id="rId55"/>
    <p:sldId id="365" r:id="rId56"/>
    <p:sldId id="368" r:id="rId57"/>
    <p:sldId id="362" r:id="rId58"/>
    <p:sldId id="374" r:id="rId59"/>
    <p:sldId id="371" r:id="rId60"/>
    <p:sldId id="428" r:id="rId61"/>
    <p:sldId id="431" r:id="rId62"/>
    <p:sldId id="430" r:id="rId63"/>
    <p:sldId id="429" r:id="rId64"/>
    <p:sldId id="433" r:id="rId65"/>
    <p:sldId id="432" r:id="rId66"/>
    <p:sldId id="434" r:id="rId67"/>
    <p:sldId id="427" r:id="rId68"/>
    <p:sldId id="435" r:id="rId69"/>
    <p:sldId id="343" r:id="rId7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FB5304-426B-A82F-88CA-64D894B82B38}" name="Viktoria Bilcikova (313754)" initials="V(" userId="S::313754@viauc.dk::90c5c6e9-2b5f-45dc-86cc-1c6beb2f5b7f" providerId="AD"/>
  <p188:author id="{F59F6450-6E16-F5EE-C3AE-A56C44D6AA3A}" name="Marta Mazeikaite (313764)" initials="M(" userId="S::313764@viauc.dk::a5a7e11e-8e49-4d7d-a090-a711c8b699eb" providerId="AD"/>
  <p188:author id="{6640B085-6B1B-2442-AFB0-17C946150E2A}" name="Aitor Rodriguez Perez (313777)" initials="ARP(" userId="Aitor Rodriguez Perez (313777)" providerId="None"/>
  <p188:author id="{61879991-A6A4-B17B-B161-E03EFC891EC7}" name="Augustas Jankauskas (313760)" initials="A(" userId="S::313760@viauc.dk::363172a9-b930-4012-add1-97204a3c9f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53B7"/>
    <a:srgbClr val="FC2121"/>
    <a:srgbClr val="8A5EAB"/>
    <a:srgbClr val="A02F18"/>
    <a:srgbClr val="425957"/>
    <a:srgbClr val="A4B1A0"/>
    <a:srgbClr val="9DAAA2"/>
    <a:srgbClr val="BDD1C6"/>
    <a:srgbClr val="517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A500E-0E18-48B4-8A4C-EFA62598A7FF}" v="3214" dt="2024-01-07T19:28:06.033"/>
    <p1510:client id="{19DD3523-F866-46F8-9B9A-3CE7C683493B}" v="8" dt="2024-01-08T08:20:48.397"/>
    <p1510:client id="{1A53E2EE-CC58-4C63-94D2-54A4D1288872}" v="104" dt="2024-01-07T13:56:46.146"/>
    <p1510:client id="{1ED8B831-DA95-459D-9085-21B88ACF677E}" v="259" dt="2024-01-07T12:58:55.839"/>
    <p1510:client id="{24F94D67-A59D-4432-A77D-90768D9E975F}" v="44" dt="2024-01-07T16:13:41.634"/>
    <p1510:client id="{4172A78C-DDA3-44EF-BFFB-ACF1D998B7B1}" v="92" dt="2024-01-08T07:16:33.667"/>
    <p1510:client id="{497F7049-ADDD-46E4-98B1-0A49CA0CFB39}" v="7" dt="2024-01-07T18:05:30.011"/>
    <p1510:client id="{4B7B50CF-3022-4E2B-B501-47ABA78AF829}" v="31" dt="2024-01-07T12:22:43.293"/>
    <p1510:client id="{656520B6-28B7-4E61-B401-A129BD9EEE28}" v="7" dt="2024-01-07T12:30:26.495"/>
    <p1510:client id="{671C61F5-D20F-4A27-997A-684D573EFD8C}" v="126" dt="2024-01-07T19:13:25.642"/>
    <p1510:client id="{911C5E88-A73F-4B9C-8A04-95FF62B3E01F}" v="6" dt="2024-01-07T15:17:46.757"/>
    <p1510:client id="{918AE796-D1A4-4A80-9A57-65132F3D01C3}" v="8" dt="2024-01-07T21:30:20.082"/>
    <p1510:client id="{941E59FE-0DDD-480E-8EDB-1153E6056EDF}" v="35" dt="2024-01-07T15:20:32.885"/>
    <p1510:client id="{94AF4B5C-B017-4DB8-815A-CCA2ECD250D9}" v="17" dt="2024-01-07T12:19:37.420"/>
    <p1510:client id="{9658FE9B-9E3D-4B25-881D-97456FC3752F}" v="82" dt="2024-01-07T15:34:23.725"/>
    <p1510:client id="{AA2F132B-F91D-4CB5-8074-C705AA23A47D}" v="82" dt="2024-01-07T12:32:32.067"/>
    <p1510:client id="{BE79530C-2354-4FC3-94BE-2DFCAE59D194}" v="297" dt="2024-01-07T16:42:28.790"/>
    <p1510:client id="{C3D45B70-26D4-40EB-BAC2-B3BF5252A0C7}" v="39" dt="2024-01-07T15:41:38.315"/>
    <p1510:client id="{C8B66F07-46B6-4197-8E42-EC158F1E56A1}" v="230" dt="2024-01-07T13:12:01.083"/>
    <p1510:client id="{D2DD8043-E0BC-4761-B4E1-8F17C61F712E}" v="739" dt="2024-01-08T07:40:52.140"/>
    <p1510:client id="{D83EA7E0-5625-4640-81CC-9F37F19442A2}" v="35" dt="2024-01-07T12:44:19.472"/>
    <p1510:client id="{D8ABBC1C-4D65-402A-821C-E0DC889EADD7}" v="60" dt="2024-01-08T09:23:28.871"/>
    <p1510:client id="{E1D957DA-4DE2-4FF0-85B3-0607C63629CA}" v="1057" dt="2024-01-07T12:28:31.884"/>
    <p1510:client id="{F6468AAA-CFE9-4C0C-AB54-B4E75AAA7DE8}" v="321" dt="2024-01-07T19:22:32.679"/>
    <p1510:client id="{F6CF495F-34BC-4FE1-8C96-87A57A00994B}" v="31" dt="2024-01-07T18:06:43.802"/>
    <p1510:client id="{F7084F9B-3CDF-45CD-97BE-936171299A34}" v="797" dt="2024-01-07T14:08:45.932"/>
    <p1510:client id="{F8A513A8-CF4A-4515-AF92-991EF1719F96}" v="59" dt="2024-01-07T16:38:29.973"/>
    <p1510:client id="{FA0DAB56-775E-488E-AB61-1B5756F70F5C}" v="174" dt="2024-01-07T17:00:22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5/10/relationships/revisionInfo" Target="revisionInfo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DB527-9E55-4943-A994-EC868F906A64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70949-72B7-469A-B5A7-527488B1A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43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29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9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81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598D7-19AC-09D5-603E-42159BE37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9EF285-82CF-648D-287F-07496F115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FB1D5-B7D4-FFEF-DBD8-9B7A390B1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8CE26-D8B6-E82B-19DB-64531B2A5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23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76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23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76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50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77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6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FEA86-1625-EA8E-7B3D-41705E533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45A4B0-31AD-18E0-C20E-E36371810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74E5F3-10D0-9669-F486-046FE9939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0F1D4-97C7-4841-0D56-7BE78869F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76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3632C-1169-D250-F08C-B8FE10536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AA76A0-40BF-C088-EC23-99CD82B42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61BE4-8B0B-D1E3-7176-E88001CF4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6BA50-E608-6AC4-1F4C-A7587C0819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83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6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B2D60-0092-4D71-D188-7F2619FA3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1E061-2382-C303-C2D8-5AD1B7E60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01343-1D90-4D3B-6169-ACD4AC526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82166-BAF7-3BF1-C7ED-C55AB30B4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14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41A5C-18F5-85C1-AB6E-F3EE9DCB7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0C2552-F1EE-5CFE-DF0D-886511590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D5C27-1C6F-50F0-3B6B-EEEA02226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36B28-016A-EBDF-E417-AF8159FCE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38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C4558-44EF-A3F3-AAE2-24185BB96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195331-3F6D-AB90-8D0A-F6516A9BF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5B216-80B2-8B36-BFE2-33E51666A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60138-1F37-E57F-99DD-77D6FD87D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85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C4558-44EF-A3F3-AAE2-24185BB96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195331-3F6D-AB90-8D0A-F6516A9BF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5B216-80B2-8B36-BFE2-33E51666A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60138-1F37-E57F-99DD-77D6FD87D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9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20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F6F7D-09E9-814A-6B79-08505419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474D3F-07AC-7320-0515-CDAD30599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DEC31-F113-D503-9753-F58543ECB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C37CE-6627-9AF6-45B3-148FB61D2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81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F6F7D-09E9-814A-6B79-08505419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474D3F-07AC-7320-0515-CDAD30599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DEC31-F113-D503-9753-F58543ECB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C37CE-6627-9AF6-45B3-148FB61D2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065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999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95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2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96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74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39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657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70949-72B7-469A-B5A7-527488B1AA8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4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150BA6-FEE3-49D2-BEF1-6708AC8EE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E1B90D-B6BF-4894-B6DE-0729E0EA3B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A194F2-0282-428A-846C-2333D12F5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3863E2-8236-458F-8D2B-79A60CD8F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B873F2-9972-4035-B9DC-2F4D5580F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6643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7A2C8-913F-4BF2-AF3D-58338CCF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A47122-E3AC-4BB2-8C63-13BA74A99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AA5564-8D68-43AF-BF62-4ABA84F1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9E25E7-9B26-45F5-8CFB-AED50E1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D32190-D659-4D62-90A7-C281F0D0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5920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6B6FD-EEAB-44A9-B960-C7B65E0A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0DF6B8-4861-40AC-8D1F-3E9394517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FF398B-DFF1-41F7-A026-9D93863D9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7054CE-75FD-4CF2-8064-91CBD51A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0AC51C-2BBC-445A-AD94-0B49C45F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07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9D5695-481B-4097-9458-4B7B1364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BA2EAC-95C5-4652-A506-D11C0DA0E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B88AA5-D3BC-4F8A-AF26-8BD3F7E01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56702D-2DF8-462C-863A-82936335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6BADCB-5E84-47CF-851A-F30B6B00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B943A7-B569-4128-BAA0-387B3D89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757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5D0D6-0EEB-4946-BEDC-8CE9600FD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50B191-A1ED-4E1B-9905-8E5726A3B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EA4681-56E0-4AE2-8DC0-F365B512D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035AC5-CD34-4D3A-8023-DD85AF735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95CEA1-72F7-4987-85CB-177FC3067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54B1972-8651-4E5E-A834-07E6A925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785BF3-2A7A-4AAB-9B70-B21D022E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A8F97A-CEF8-43A2-8073-C4FC1FCE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877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D659A-126E-4744-81B7-A9D5D8E74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87D8110-2D7B-46B6-836A-009E3322F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D65079-15DA-475A-801D-1C7548D60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EEF072-C921-49FA-AE2E-6150C552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358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DC3F8D-C83B-4634-9EE0-0FEA84D2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78D574-0198-42BF-99F2-86468451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584F6E-A03B-42DE-BB8D-DB8F680C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22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FE71BB-0B93-487A-A96C-039FB33F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5EDE87-D8D7-456F-9322-CAF0DE0B0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8546A9-3970-4E2A-A777-E8D1C71B3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7BF04F-89B3-4202-A16A-88ECBA5B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8C4575-D02B-438B-AA28-6DEE58FD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BD55C6-2401-4659-AC23-E981B5F0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358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E6CCC-2878-4EF5-B8F2-1A5E1B55E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FEBD738-258F-4FB4-8B9B-E618FD260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AB88CA-D8E5-4E3D-A40D-F68BB85ED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3FC566-80F6-4936-BBCF-3ACB86DC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90D13B-F830-4721-9AA1-B70E6EBEF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A408A9-C837-4CD8-8A86-081C5AB4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936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DF6E22-16F1-4BB3-B419-A1C96F6F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AA73D3-E7C9-4F73-97C8-AE2B16E4D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3CD56A-EA0D-4D55-B1E2-85F0E6485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7FFC30-6155-4722-8942-2D7B65AC4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8F5609-8826-451C-9C46-AA64D8CD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50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BCB83E0-1B07-40EF-A533-D81DD27BE4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210F35-86E5-4DCE-8C44-A0AC71941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3BC59A-C0B5-4689-9BA8-AC0EABA5D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9EDF46-2C25-4BEE-9493-2AEF9C3F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F41DA-A9F2-4FBD-A1DF-B9190BFEF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16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C0727E8-D3C1-49D5-B2AD-EFC155BB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76B8FA-F83F-4132-9931-1D87CE54E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0CFDFB-EC3D-4B86-AE86-423C89893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A96F-7414-4FEA-BD81-33BDA263BC56}" type="datetimeFigureOut">
              <a:rPr lang="es-ES" smtClean="0"/>
              <a:t>08/01/2024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FE0BA-CA93-42A1-ADFB-48AB9F3E18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005353-040E-4DAD-A1F3-B701932AB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82CEA-5C8D-4A65-A17C-5B4C72A372E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147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0.xml"/><Relationship Id="rId5" Type="http://schemas.openxmlformats.org/officeDocument/2006/relationships/slide" Target="slide36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0.xml"/><Relationship Id="rId5" Type="http://schemas.openxmlformats.org/officeDocument/2006/relationships/slide" Target="slide36.xml"/><Relationship Id="rId4" Type="http://schemas.openxmlformats.org/officeDocument/2006/relationships/slide" Target="slide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hyperlink" Target="C01_Basis%20-%20Document%20list/Group%20Planning.pdf" TargetMode="External"/><Relationship Id="rId18" Type="http://schemas.openxmlformats.org/officeDocument/2006/relationships/slide" Target="slide6.xml"/><Relationship Id="rId3" Type="http://schemas.openxmlformats.org/officeDocument/2006/relationships/slide" Target="slide19.xml"/><Relationship Id="rId7" Type="http://schemas.openxmlformats.org/officeDocument/2006/relationships/slide" Target="slide10.xml"/><Relationship Id="rId12" Type="http://schemas.openxmlformats.org/officeDocument/2006/relationships/image" Target="../media/image4.png"/><Relationship Id="rId17" Type="http://schemas.openxmlformats.org/officeDocument/2006/relationships/slide" Target="slide4.xml"/><Relationship Id="rId2" Type="http://schemas.openxmlformats.org/officeDocument/2006/relationships/notesSlide" Target="../notesSlides/notesSlide3.xml"/><Relationship Id="rId16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hyperlink" Target="C01_Basis%20-%20Document%20list/Group%20Contract.pdf" TargetMode="External"/><Relationship Id="rId5" Type="http://schemas.openxmlformats.org/officeDocument/2006/relationships/slide" Target="slide40.xml"/><Relationship Id="rId15" Type="http://schemas.openxmlformats.org/officeDocument/2006/relationships/slide" Target="slide7.xml"/><Relationship Id="rId10" Type="http://schemas.openxmlformats.org/officeDocument/2006/relationships/image" Target="../media/image3.png"/><Relationship Id="rId19" Type="http://schemas.openxmlformats.org/officeDocument/2006/relationships/slide" Target="slide9.xml"/><Relationship Id="rId4" Type="http://schemas.openxmlformats.org/officeDocument/2006/relationships/slide" Target="slide36.xml"/><Relationship Id="rId9" Type="http://schemas.openxmlformats.org/officeDocument/2006/relationships/hyperlink" Target="C05_Minutes%20-%20Meetings/K12_H0_EX_N01%20-%20Groupmeeting&amp;Agenda.pdf" TargetMode="External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9.xml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slide" Target="slide9.xml"/><Relationship Id="rId17" Type="http://schemas.openxmlformats.org/officeDocument/2006/relationships/slide" Target="slide10.xml"/><Relationship Id="rId2" Type="http://schemas.openxmlformats.org/officeDocument/2006/relationships/notesSlide" Target="../notesSlides/notesSlide4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slide" Target="slide6.xml"/><Relationship Id="rId5" Type="http://schemas.openxmlformats.org/officeDocument/2006/relationships/image" Target="../media/image8.png"/><Relationship Id="rId15" Type="http://schemas.openxmlformats.org/officeDocument/2006/relationships/slide" Target="slide40.xml"/><Relationship Id="rId10" Type="http://schemas.openxmlformats.org/officeDocument/2006/relationships/slide" Target="slide4.xml"/><Relationship Id="rId4" Type="http://schemas.openxmlformats.org/officeDocument/2006/relationships/image" Target="../media/image7.png"/><Relationship Id="rId9" Type="http://schemas.openxmlformats.org/officeDocument/2006/relationships/slide" Target="slide8.xml"/><Relationship Id="rId14" Type="http://schemas.openxmlformats.org/officeDocument/2006/relationships/slide" Target="slide3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3.xml"/><Relationship Id="rId3" Type="http://schemas.openxmlformats.org/officeDocument/2006/relationships/image" Target="../media/image11.png"/><Relationship Id="rId7" Type="http://schemas.openxmlformats.org/officeDocument/2006/relationships/slide" Target="slide4.xml"/><Relationship Id="rId12" Type="http://schemas.openxmlformats.org/officeDocument/2006/relationships/slide" Target="slide40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36.xml"/><Relationship Id="rId5" Type="http://schemas.openxmlformats.org/officeDocument/2006/relationships/slide" Target="slide7.xml"/><Relationship Id="rId15" Type="http://schemas.openxmlformats.org/officeDocument/2006/relationships/image" Target="../media/image13.jpeg"/><Relationship Id="rId10" Type="http://schemas.openxmlformats.org/officeDocument/2006/relationships/slide" Target="slide19.xml"/><Relationship Id="rId4" Type="http://schemas.openxmlformats.org/officeDocument/2006/relationships/image" Target="../media/image12.png"/><Relationship Id="rId9" Type="http://schemas.openxmlformats.org/officeDocument/2006/relationships/slide" Target="slide9.xml"/><Relationship Id="rId14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0.xml"/><Relationship Id="rId3" Type="http://schemas.openxmlformats.org/officeDocument/2006/relationships/image" Target="../media/image15.png"/><Relationship Id="rId7" Type="http://schemas.openxmlformats.org/officeDocument/2006/relationships/slide" Target="slide6.xml"/><Relationship Id="rId12" Type="http://schemas.openxmlformats.org/officeDocument/2006/relationships/slide" Target="slide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40.xml"/><Relationship Id="rId5" Type="http://schemas.openxmlformats.org/officeDocument/2006/relationships/slide" Target="slide8.xml"/><Relationship Id="rId10" Type="http://schemas.openxmlformats.org/officeDocument/2006/relationships/slide" Target="slide36.xml"/><Relationship Id="rId4" Type="http://schemas.openxmlformats.org/officeDocument/2006/relationships/slide" Target="slide7.xml"/><Relationship Id="rId9" Type="http://schemas.openxmlformats.org/officeDocument/2006/relationships/slide" Target="slide19.xml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17.jpg"/><Relationship Id="rId3" Type="http://schemas.openxmlformats.org/officeDocument/2006/relationships/slide" Target="slide7.xml"/><Relationship Id="rId7" Type="http://schemas.openxmlformats.org/officeDocument/2006/relationships/slide" Target="slide9.xml"/><Relationship Id="rId12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5" Type="http://schemas.openxmlformats.org/officeDocument/2006/relationships/slide" Target="slide4.xml"/><Relationship Id="rId10" Type="http://schemas.openxmlformats.org/officeDocument/2006/relationships/slide" Target="slide40.xml"/><Relationship Id="rId4" Type="http://schemas.openxmlformats.org/officeDocument/2006/relationships/slide" Target="slide8.xml"/><Relationship Id="rId9" Type="http://schemas.openxmlformats.org/officeDocument/2006/relationships/slide" Target="slide36.xml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19.jpeg"/><Relationship Id="rId3" Type="http://schemas.openxmlformats.org/officeDocument/2006/relationships/slide" Target="slide7.xml"/><Relationship Id="rId7" Type="http://schemas.openxmlformats.org/officeDocument/2006/relationships/slide" Target="slide9.xml"/><Relationship Id="rId12" Type="http://schemas.openxmlformats.org/officeDocument/2006/relationships/slide" Target="slide10.xm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5" Type="http://schemas.openxmlformats.org/officeDocument/2006/relationships/slide" Target="slide4.xml"/><Relationship Id="rId15" Type="http://schemas.openxmlformats.org/officeDocument/2006/relationships/image" Target="../media/image13.jpeg"/><Relationship Id="rId10" Type="http://schemas.openxmlformats.org/officeDocument/2006/relationships/slide" Target="slide40.xml"/><Relationship Id="rId4" Type="http://schemas.openxmlformats.org/officeDocument/2006/relationships/slide" Target="slide8.xml"/><Relationship Id="rId9" Type="http://schemas.openxmlformats.org/officeDocument/2006/relationships/slide" Target="slide36.xml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slide" Target="slide40.xml"/><Relationship Id="rId3" Type="http://schemas.openxmlformats.org/officeDocument/2006/relationships/slide" Target="slide11.xml"/><Relationship Id="rId7" Type="http://schemas.openxmlformats.org/officeDocument/2006/relationships/image" Target="../media/image23.png"/><Relationship Id="rId12" Type="http://schemas.openxmlformats.org/officeDocument/2006/relationships/slide" Target="slide3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slide" Target="slide19.xml"/><Relationship Id="rId5" Type="http://schemas.openxmlformats.org/officeDocument/2006/relationships/slide" Target="slide10.xml"/><Relationship Id="rId15" Type="http://schemas.openxmlformats.org/officeDocument/2006/relationships/slide" Target="slide4.xml"/><Relationship Id="rId10" Type="http://schemas.openxmlformats.org/officeDocument/2006/relationships/image" Target="../media/image26.jpeg"/><Relationship Id="rId4" Type="http://schemas.openxmlformats.org/officeDocument/2006/relationships/slide" Target="slide12.xml"/><Relationship Id="rId9" Type="http://schemas.openxmlformats.org/officeDocument/2006/relationships/image" Target="../media/image25.jpeg"/><Relationship Id="rId1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19.xml"/><Relationship Id="rId7" Type="http://schemas.openxmlformats.org/officeDocument/2006/relationships/slide" Target="slide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40.xml"/><Relationship Id="rId10" Type="http://schemas.openxmlformats.org/officeDocument/2006/relationships/slide" Target="slide12.xml"/><Relationship Id="rId4" Type="http://schemas.openxmlformats.org/officeDocument/2006/relationships/slide" Target="slide36.xml"/><Relationship Id="rId9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hyperlink" Target="C04_Analysis/Building%20component%20analysis/Survey%20and%20registration%20-%20All%20of%20the%20building.pdf" TargetMode="External"/><Relationship Id="rId3" Type="http://schemas.openxmlformats.org/officeDocument/2006/relationships/hyperlink" Target="C01_Basis%20-%20Document%20list/20%20point%20schedule.UK%20-%20Copy.pdf" TargetMode="External"/><Relationship Id="rId7" Type="http://schemas.openxmlformats.org/officeDocument/2006/relationships/slide" Target="slide40.xml"/><Relationship Id="rId12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11" Type="http://schemas.openxmlformats.org/officeDocument/2006/relationships/slide" Target="slide11.xml"/><Relationship Id="rId5" Type="http://schemas.openxmlformats.org/officeDocument/2006/relationships/slide" Target="slide19.xml"/><Relationship Id="rId10" Type="http://schemas.openxmlformats.org/officeDocument/2006/relationships/slide" Target="slide10.xml"/><Relationship Id="rId4" Type="http://schemas.openxmlformats.org/officeDocument/2006/relationships/image" Target="../media/image27.jpeg"/><Relationship Id="rId9" Type="http://schemas.openxmlformats.org/officeDocument/2006/relationships/slide" Target="slide4.xml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4.xml"/><Relationship Id="rId3" Type="http://schemas.openxmlformats.org/officeDocument/2006/relationships/slide" Target="slide15.xml"/><Relationship Id="rId7" Type="http://schemas.openxmlformats.org/officeDocument/2006/relationships/image" Target="../media/image22.png"/><Relationship Id="rId12" Type="http://schemas.openxmlformats.org/officeDocument/2006/relationships/slide" Target="slide4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slide" Target="slide36.xml"/><Relationship Id="rId5" Type="http://schemas.openxmlformats.org/officeDocument/2006/relationships/slide" Target="slide13.xml"/><Relationship Id="rId10" Type="http://schemas.openxmlformats.org/officeDocument/2006/relationships/slide" Target="slide19.xml"/><Relationship Id="rId4" Type="http://schemas.openxmlformats.org/officeDocument/2006/relationships/slide" Target="slide17.xml"/><Relationship Id="rId9" Type="http://schemas.openxmlformats.org/officeDocument/2006/relationships/image" Target="../media/image29.png"/><Relationship Id="rId1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4.xml"/><Relationship Id="rId3" Type="http://schemas.openxmlformats.org/officeDocument/2006/relationships/image" Target="../media/image30.png"/><Relationship Id="rId7" Type="http://schemas.openxmlformats.org/officeDocument/2006/relationships/slide" Target="slide40.xml"/><Relationship Id="rId12" Type="http://schemas.openxmlformats.org/officeDocument/2006/relationships/slide" Target="slide1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11" Type="http://schemas.openxmlformats.org/officeDocument/2006/relationships/slide" Target="slide15.xml"/><Relationship Id="rId5" Type="http://schemas.openxmlformats.org/officeDocument/2006/relationships/slide" Target="slide19.xml"/><Relationship Id="rId10" Type="http://schemas.openxmlformats.org/officeDocument/2006/relationships/slide" Target="slide13.xml"/><Relationship Id="rId4" Type="http://schemas.openxmlformats.org/officeDocument/2006/relationships/image" Target="../media/image31.png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slide" Target="slide40.xml"/><Relationship Id="rId18" Type="http://schemas.openxmlformats.org/officeDocument/2006/relationships/slide" Target="slide16.xml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slide" Target="slide36.xml"/><Relationship Id="rId17" Type="http://schemas.openxmlformats.org/officeDocument/2006/relationships/slide" Target="slide15.xml"/><Relationship Id="rId2" Type="http://schemas.openxmlformats.org/officeDocument/2006/relationships/notesSlide" Target="../notesSlides/notesSlide14.xml"/><Relationship Id="rId16" Type="http://schemas.openxmlformats.org/officeDocument/2006/relationships/slide" Target="slide13.xml"/><Relationship Id="rId20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slide" Target="slide19.xml"/><Relationship Id="rId5" Type="http://schemas.openxmlformats.org/officeDocument/2006/relationships/image" Target="../media/image33.png"/><Relationship Id="rId15" Type="http://schemas.openxmlformats.org/officeDocument/2006/relationships/slide" Target="slide10.xml"/><Relationship Id="rId10" Type="http://schemas.openxmlformats.org/officeDocument/2006/relationships/image" Target="../media/image38.png"/><Relationship Id="rId19" Type="http://schemas.openxmlformats.org/officeDocument/2006/relationships/slide" Target="slide17.xml"/><Relationship Id="rId4" Type="http://schemas.openxmlformats.org/officeDocument/2006/relationships/slide" Target="slide25.xml"/><Relationship Id="rId9" Type="http://schemas.openxmlformats.org/officeDocument/2006/relationships/image" Target="../media/image37.png"/><Relationship Id="rId1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slide" Target="slide16.xml"/><Relationship Id="rId3" Type="http://schemas.openxmlformats.org/officeDocument/2006/relationships/image" Target="../media/image39.png"/><Relationship Id="rId7" Type="http://schemas.openxmlformats.org/officeDocument/2006/relationships/slide" Target="slide36.xml"/><Relationship Id="rId12" Type="http://schemas.openxmlformats.org/officeDocument/2006/relationships/slide" Target="slide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slide" Target="slide13.xml"/><Relationship Id="rId5" Type="http://schemas.openxmlformats.org/officeDocument/2006/relationships/slide" Target="slide27.xml"/><Relationship Id="rId15" Type="http://schemas.openxmlformats.org/officeDocument/2006/relationships/slide" Target="slide14.xml"/><Relationship Id="rId10" Type="http://schemas.openxmlformats.org/officeDocument/2006/relationships/slide" Target="slide10.xml"/><Relationship Id="rId4" Type="http://schemas.openxmlformats.org/officeDocument/2006/relationships/image" Target="../media/image40.png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36.xml"/><Relationship Id="rId3" Type="http://schemas.openxmlformats.org/officeDocument/2006/relationships/image" Target="../media/image41.png"/><Relationship Id="rId7" Type="http://schemas.openxmlformats.org/officeDocument/2006/relationships/image" Target="../media/image44.gif"/><Relationship Id="rId12" Type="http://schemas.openxmlformats.org/officeDocument/2006/relationships/slide" Target="slide19.xml"/><Relationship Id="rId2" Type="http://schemas.openxmlformats.org/officeDocument/2006/relationships/notesSlide" Target="../notesSlides/notesSlide16.xml"/><Relationship Id="rId16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slide" Target="slide14.xml"/><Relationship Id="rId5" Type="http://schemas.openxmlformats.org/officeDocument/2006/relationships/slide" Target="slide34.xml"/><Relationship Id="rId15" Type="http://schemas.openxmlformats.org/officeDocument/2006/relationships/slide" Target="slide4.xml"/><Relationship Id="rId10" Type="http://schemas.openxmlformats.org/officeDocument/2006/relationships/slide" Target="slide13.xml"/><Relationship Id="rId4" Type="http://schemas.openxmlformats.org/officeDocument/2006/relationships/image" Target="../media/image42.png"/><Relationship Id="rId9" Type="http://schemas.openxmlformats.org/officeDocument/2006/relationships/slide" Target="slide17.xml"/><Relationship Id="rId14" Type="http://schemas.openxmlformats.org/officeDocument/2006/relationships/slide" Target="slide4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image" Target="../media/image45.png"/><Relationship Id="rId3" Type="http://schemas.openxmlformats.org/officeDocument/2006/relationships/slide" Target="slide15.xml"/><Relationship Id="rId7" Type="http://schemas.openxmlformats.org/officeDocument/2006/relationships/slide" Target="slide19.xml"/><Relationship Id="rId12" Type="http://schemas.openxmlformats.org/officeDocument/2006/relationships/hyperlink" Target="https://tome.app/architecture-01f2/early-stage-seed-pitch-copy-clmrkfjuj03u6ob7dxdg4t0s6?fbclid=IwAR36281skpXEjLT39wf127Mh1Pdp8x7JmIURyRMUAlViaLU-TIxGTlSkHH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slide" Target="slide10.xml"/><Relationship Id="rId5" Type="http://schemas.openxmlformats.org/officeDocument/2006/relationships/slide" Target="slide13.xml"/><Relationship Id="rId10" Type="http://schemas.openxmlformats.org/officeDocument/2006/relationships/slide" Target="slide4.xml"/><Relationship Id="rId4" Type="http://schemas.openxmlformats.org/officeDocument/2006/relationships/slide" Target="slide17.xml"/><Relationship Id="rId9" Type="http://schemas.openxmlformats.org/officeDocument/2006/relationships/slide" Target="slide4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slide" Target="slide25.xml"/><Relationship Id="rId7" Type="http://schemas.openxmlformats.org/officeDocument/2006/relationships/slide" Target="slide3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11" Type="http://schemas.openxmlformats.org/officeDocument/2006/relationships/slide" Target="slide13.xml"/><Relationship Id="rId5" Type="http://schemas.openxmlformats.org/officeDocument/2006/relationships/slide" Target="slide20.xml"/><Relationship Id="rId10" Type="http://schemas.openxmlformats.org/officeDocument/2006/relationships/slide" Target="slide10.xml"/><Relationship Id="rId4" Type="http://schemas.openxmlformats.org/officeDocument/2006/relationships/slide" Target="slide19.xml"/><Relationship Id="rId9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C06_Geometry%20-%20Drawings/Plans/K01_H1_EX_N03%20-%20Site%20plan.pdf" TargetMode="External"/><Relationship Id="rId13" Type="http://schemas.openxmlformats.org/officeDocument/2006/relationships/image" Target="../media/image49.png"/><Relationship Id="rId18" Type="http://schemas.openxmlformats.org/officeDocument/2006/relationships/slide" Target="slide36.xml"/><Relationship Id="rId26" Type="http://schemas.openxmlformats.org/officeDocument/2006/relationships/slide" Target="slide25.xml"/><Relationship Id="rId3" Type="http://schemas.openxmlformats.org/officeDocument/2006/relationships/slide" Target="slide23.xml"/><Relationship Id="rId21" Type="http://schemas.openxmlformats.org/officeDocument/2006/relationships/slide" Target="slide10.xml"/><Relationship Id="rId7" Type="http://schemas.openxmlformats.org/officeDocument/2006/relationships/image" Target="../media/image46.png"/><Relationship Id="rId12" Type="http://schemas.openxmlformats.org/officeDocument/2006/relationships/hyperlink" Target="C06_Geometry%20-%20Drawings/Plans/K01_H1_E1_N22%20-%20Floorplan%20basement.pdf" TargetMode="External"/><Relationship Id="rId17" Type="http://schemas.openxmlformats.org/officeDocument/2006/relationships/image" Target="../media/image51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6" Type="http://schemas.openxmlformats.org/officeDocument/2006/relationships/hyperlink" Target="C06_Geometry%20-%20Drawings/Plans/K01_H1_E3_N24%20-%20Floorplan%201st%20floor.pdf" TargetMode="External"/><Relationship Id="rId20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C06_Geometry%20-%20Drawings/Plans/K01_H1_EX_N01%20-%20Building%20site%20plan.pdf" TargetMode="External"/><Relationship Id="rId11" Type="http://schemas.openxmlformats.org/officeDocument/2006/relationships/image" Target="../media/image48.png"/><Relationship Id="rId24" Type="http://schemas.openxmlformats.org/officeDocument/2006/relationships/hyperlink" Target="C06_Geometry%20-%20Drawings/Elevations/K01_H2_EX_N13%20-%20Elevations.pdf" TargetMode="External"/><Relationship Id="rId5" Type="http://schemas.openxmlformats.org/officeDocument/2006/relationships/slide" Target="slide20.xml"/><Relationship Id="rId15" Type="http://schemas.openxmlformats.org/officeDocument/2006/relationships/image" Target="../media/image50.png"/><Relationship Id="rId23" Type="http://schemas.openxmlformats.org/officeDocument/2006/relationships/slide" Target="slide19.xml"/><Relationship Id="rId28" Type="http://schemas.openxmlformats.org/officeDocument/2006/relationships/slide" Target="slide21.xml"/><Relationship Id="rId10" Type="http://schemas.openxmlformats.org/officeDocument/2006/relationships/hyperlink" Target="C06_Geometry%20-%20Drawings/Plans/K01_H1_E1_N5%20-%20Foundation%20plan%20-%20%20Ieva.pdf" TargetMode="External"/><Relationship Id="rId19" Type="http://schemas.openxmlformats.org/officeDocument/2006/relationships/slide" Target="slide40.xml"/><Relationship Id="rId4" Type="http://schemas.openxmlformats.org/officeDocument/2006/relationships/slide" Target="slide24.xml"/><Relationship Id="rId9" Type="http://schemas.openxmlformats.org/officeDocument/2006/relationships/image" Target="../media/image47.png"/><Relationship Id="rId14" Type="http://schemas.openxmlformats.org/officeDocument/2006/relationships/hyperlink" Target="C06_Geometry%20-%20Drawings/Plans/K01_H1_E2_N23%20-%20Floorplan%20groundfloor.pdf" TargetMode="External"/><Relationship Id="rId22" Type="http://schemas.openxmlformats.org/officeDocument/2006/relationships/slide" Target="slide13.xml"/><Relationship Id="rId27" Type="http://schemas.openxmlformats.org/officeDocument/2006/relationships/slide" Target="slide3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hyperlink" Target="C06_Geometry%20-%20Drawings/Room%20drawings/K01_H1_E3_N01%20-%20Room%20drawings%20double%20apartment.pdf" TargetMode="External"/><Relationship Id="rId18" Type="http://schemas.openxmlformats.org/officeDocument/2006/relationships/slide" Target="slide10.xml"/><Relationship Id="rId3" Type="http://schemas.openxmlformats.org/officeDocument/2006/relationships/slide" Target="slide25.xml"/><Relationship Id="rId7" Type="http://schemas.openxmlformats.org/officeDocument/2006/relationships/slide" Target="slide23.xml"/><Relationship Id="rId12" Type="http://schemas.openxmlformats.org/officeDocument/2006/relationships/image" Target="../media/image54.png"/><Relationship Id="rId17" Type="http://schemas.openxmlformats.org/officeDocument/2006/relationships/slide" Target="slide4.xml"/><Relationship Id="rId2" Type="http://schemas.openxmlformats.org/officeDocument/2006/relationships/notesSlide" Target="../notesSlides/notesSlide20.xml"/><Relationship Id="rId16" Type="http://schemas.openxmlformats.org/officeDocument/2006/relationships/slide" Target="slide40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hyperlink" Target="C06_Geometry%20-%20Drawings/Room%20drawings/K01_H1_E2_N01%20-%20Room%20drawings%20single%20-%20Julia.pdf" TargetMode="External"/><Relationship Id="rId5" Type="http://schemas.openxmlformats.org/officeDocument/2006/relationships/slide" Target="slide13.xml"/><Relationship Id="rId15" Type="http://schemas.openxmlformats.org/officeDocument/2006/relationships/slide" Target="slide36.xml"/><Relationship Id="rId10" Type="http://schemas.openxmlformats.org/officeDocument/2006/relationships/image" Target="../media/image53.png"/><Relationship Id="rId19" Type="http://schemas.openxmlformats.org/officeDocument/2006/relationships/slide" Target="slide20.xml"/><Relationship Id="rId4" Type="http://schemas.openxmlformats.org/officeDocument/2006/relationships/slide" Target="slide34.xml"/><Relationship Id="rId9" Type="http://schemas.openxmlformats.org/officeDocument/2006/relationships/hyperlink" Target="C06_Geometry%20-%20Drawings/Room%20drawings/K01_H1_E2_N02%20-%20Room%20drawings%20accessible%20-%20Julia.pdf" TargetMode="External"/><Relationship Id="rId1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slide" Target="slide4.xml"/><Relationship Id="rId18" Type="http://schemas.openxmlformats.org/officeDocument/2006/relationships/slide" Target="slide25.xml"/><Relationship Id="rId3" Type="http://schemas.openxmlformats.org/officeDocument/2006/relationships/slide" Target="slide23.xml"/><Relationship Id="rId7" Type="http://schemas.openxmlformats.org/officeDocument/2006/relationships/hyperlink" Target="C06_Geometry%20-%20Drawings/Plans/K01_TJD_H1_EX_N19%20-%20Sewer%20and%20rainwater%20plan.pdf" TargetMode="External"/><Relationship Id="rId12" Type="http://schemas.openxmlformats.org/officeDocument/2006/relationships/slide" Target="slide40.xml"/><Relationship Id="rId17" Type="http://schemas.openxmlformats.org/officeDocument/2006/relationships/slide" Target="slide22.xml"/><Relationship Id="rId2" Type="http://schemas.openxmlformats.org/officeDocument/2006/relationships/notesSlide" Target="../notesSlides/notesSlide21.xml"/><Relationship Id="rId16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slide" Target="slide36.xml"/><Relationship Id="rId5" Type="http://schemas.openxmlformats.org/officeDocument/2006/relationships/slide" Target="slide19.xml"/><Relationship Id="rId15" Type="http://schemas.openxmlformats.org/officeDocument/2006/relationships/slide" Target="slide13.xml"/><Relationship Id="rId10" Type="http://schemas.openxmlformats.org/officeDocument/2006/relationships/image" Target="../media/image58.png"/><Relationship Id="rId19" Type="http://schemas.openxmlformats.org/officeDocument/2006/relationships/slide" Target="slide34.xml"/><Relationship Id="rId4" Type="http://schemas.openxmlformats.org/officeDocument/2006/relationships/slide" Target="slide24.xml"/><Relationship Id="rId9" Type="http://schemas.openxmlformats.org/officeDocument/2006/relationships/hyperlink" Target="C06_Geometry%20-%20Drawings/Plans/K01_H1_E2_N07%20-%20Shaft%20Plan.pdf" TargetMode="External"/><Relationship Id="rId14" Type="http://schemas.openxmlformats.org/officeDocument/2006/relationships/slide" Target="slide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slide" Target="slide13.xml"/><Relationship Id="rId18" Type="http://schemas.openxmlformats.org/officeDocument/2006/relationships/slide" Target="slide22.xml"/><Relationship Id="rId3" Type="http://schemas.openxmlformats.org/officeDocument/2006/relationships/hyperlink" Target="C06_Geometry%20-%20Drawings/Plans/K01_H1_E1_N2%20-%20%20Heating%20%20plan%20-%20Ieva.pdf" TargetMode="External"/><Relationship Id="rId7" Type="http://schemas.openxmlformats.org/officeDocument/2006/relationships/hyperlink" Target="C06_Geometry%20-%20Drawings/Plans/K01_H1_E1_N1%20-%20Water%20plan%20-%20Ieva.pdf" TargetMode="External"/><Relationship Id="rId12" Type="http://schemas.openxmlformats.org/officeDocument/2006/relationships/slide" Target="slide10.xml"/><Relationship Id="rId17" Type="http://schemas.openxmlformats.org/officeDocument/2006/relationships/slide" Target="slide20.xml"/><Relationship Id="rId2" Type="http://schemas.openxmlformats.org/officeDocument/2006/relationships/notesSlide" Target="../notesSlides/notesSlide22.xml"/><Relationship Id="rId16" Type="http://schemas.openxmlformats.org/officeDocument/2006/relationships/slide" Target="slide24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slide" Target="slide4.xml"/><Relationship Id="rId5" Type="http://schemas.openxmlformats.org/officeDocument/2006/relationships/hyperlink" Target="C06_Geometry%20-%20Drawings/Plans/K01_H1_EX_N01%20-%20Ventilation%20plan.pdf" TargetMode="External"/><Relationship Id="rId15" Type="http://schemas.openxmlformats.org/officeDocument/2006/relationships/slide" Target="slide23.xml"/><Relationship Id="rId10" Type="http://schemas.openxmlformats.org/officeDocument/2006/relationships/slide" Target="slide40.xml"/><Relationship Id="rId19" Type="http://schemas.openxmlformats.org/officeDocument/2006/relationships/slide" Target="slide25.xml"/><Relationship Id="rId4" Type="http://schemas.openxmlformats.org/officeDocument/2006/relationships/image" Target="../media/image59.png"/><Relationship Id="rId9" Type="http://schemas.openxmlformats.org/officeDocument/2006/relationships/slide" Target="slide36.xml"/><Relationship Id="rId14" Type="http://schemas.openxmlformats.org/officeDocument/2006/relationships/slide" Target="slide1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slide" Target="slide19.xml"/><Relationship Id="rId18" Type="http://schemas.openxmlformats.org/officeDocument/2006/relationships/slide" Target="slide24.xml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12" Type="http://schemas.openxmlformats.org/officeDocument/2006/relationships/slide" Target="slide13.xml"/><Relationship Id="rId17" Type="http://schemas.openxmlformats.org/officeDocument/2006/relationships/slide" Target="slide23.xml"/><Relationship Id="rId2" Type="http://schemas.openxmlformats.org/officeDocument/2006/relationships/notesSlide" Target="../notesSlides/notesSlide23.xml"/><Relationship Id="rId16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slide" Target="slide10.xml"/><Relationship Id="rId5" Type="http://schemas.openxmlformats.org/officeDocument/2006/relationships/hyperlink" Target="C04_Analysis/Fire%20analysis/K01_H1_EX_N01%20-%20Fire%20analysis%20report.pdf" TargetMode="External"/><Relationship Id="rId15" Type="http://schemas.openxmlformats.org/officeDocument/2006/relationships/slide" Target="slide20.xml"/><Relationship Id="rId10" Type="http://schemas.openxmlformats.org/officeDocument/2006/relationships/slide" Target="slide4.xml"/><Relationship Id="rId4" Type="http://schemas.openxmlformats.org/officeDocument/2006/relationships/image" Target="../media/image63.png"/><Relationship Id="rId9" Type="http://schemas.openxmlformats.org/officeDocument/2006/relationships/slide" Target="slide40.xml"/><Relationship Id="rId1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44.xml"/><Relationship Id="rId13" Type="http://schemas.openxmlformats.org/officeDocument/2006/relationships/slide" Target="slide28.xml"/><Relationship Id="rId18" Type="http://schemas.openxmlformats.org/officeDocument/2006/relationships/slide" Target="slide13.xml"/><Relationship Id="rId3" Type="http://schemas.openxmlformats.org/officeDocument/2006/relationships/slide" Target="slide30.xml"/><Relationship Id="rId21" Type="http://schemas.openxmlformats.org/officeDocument/2006/relationships/slide" Target="slide34.xml"/><Relationship Id="rId7" Type="http://schemas.openxmlformats.org/officeDocument/2006/relationships/image" Target="../media/image66.png"/><Relationship Id="rId12" Type="http://schemas.openxmlformats.org/officeDocument/2006/relationships/slide" Target="slide27.xml"/><Relationship Id="rId17" Type="http://schemas.openxmlformats.org/officeDocument/2006/relationships/slide" Target="slide10.xml"/><Relationship Id="rId25" Type="http://schemas.openxmlformats.org/officeDocument/2006/relationships/hyperlink" Target="C06_Geometry%20-%20Drawings/Details/K01_TAB_H5_E1_N05%20%20-%20%20Steel%20column%20foundation%20-%20Ieva%20-%20Copy.pdf" TargetMode="External"/><Relationship Id="rId2" Type="http://schemas.openxmlformats.org/officeDocument/2006/relationships/slide" Target="slide25.xml"/><Relationship Id="rId16" Type="http://schemas.openxmlformats.org/officeDocument/2006/relationships/slide" Target="slide4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3.xml"/><Relationship Id="rId11" Type="http://schemas.openxmlformats.org/officeDocument/2006/relationships/image" Target="../media/image68.png"/><Relationship Id="rId24" Type="http://schemas.openxmlformats.org/officeDocument/2006/relationships/hyperlink" Target="C06_Geometry%20-%20Drawings/Plans/K01_TAB_H5_E0_N02%20-%20Basement%20foundation%20-%20%20Ieva.pdf" TargetMode="External"/><Relationship Id="rId5" Type="http://schemas.openxmlformats.org/officeDocument/2006/relationships/slide" Target="slide29.xml"/><Relationship Id="rId15" Type="http://schemas.openxmlformats.org/officeDocument/2006/relationships/slide" Target="slide40.xml"/><Relationship Id="rId23" Type="http://schemas.openxmlformats.org/officeDocument/2006/relationships/image" Target="../media/image69.png"/><Relationship Id="rId10" Type="http://schemas.openxmlformats.org/officeDocument/2006/relationships/slide" Target="slide45.xml"/><Relationship Id="rId19" Type="http://schemas.openxmlformats.org/officeDocument/2006/relationships/slide" Target="slide19.xml"/><Relationship Id="rId4" Type="http://schemas.openxmlformats.org/officeDocument/2006/relationships/slide" Target="slide26.xml"/><Relationship Id="rId9" Type="http://schemas.openxmlformats.org/officeDocument/2006/relationships/image" Target="../media/image67.png"/><Relationship Id="rId14" Type="http://schemas.openxmlformats.org/officeDocument/2006/relationships/slide" Target="slide36.xml"/><Relationship Id="rId22" Type="http://schemas.openxmlformats.org/officeDocument/2006/relationships/hyperlink" Target="C06_Geometry%20-%20Drawings/Details/External%20wall%20foundation.pdf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slide" Target="slide4.xml"/><Relationship Id="rId18" Type="http://schemas.openxmlformats.org/officeDocument/2006/relationships/slide" Target="slide34.xml"/><Relationship Id="rId3" Type="http://schemas.openxmlformats.org/officeDocument/2006/relationships/slide" Target="slide27.xml"/><Relationship Id="rId21" Type="http://schemas.openxmlformats.org/officeDocument/2006/relationships/image" Target="../media/image69.png"/><Relationship Id="rId7" Type="http://schemas.openxmlformats.org/officeDocument/2006/relationships/slide" Target="slide46.xml"/><Relationship Id="rId12" Type="http://schemas.openxmlformats.org/officeDocument/2006/relationships/slide" Target="slide40.xml"/><Relationship Id="rId17" Type="http://schemas.openxmlformats.org/officeDocument/2006/relationships/slide" Target="slide20.xml"/><Relationship Id="rId2" Type="http://schemas.openxmlformats.org/officeDocument/2006/relationships/slide" Target="slide29.xml"/><Relationship Id="rId16" Type="http://schemas.openxmlformats.org/officeDocument/2006/relationships/slide" Target="slide19.xml"/><Relationship Id="rId20" Type="http://schemas.openxmlformats.org/officeDocument/2006/relationships/hyperlink" Target="C06_Geometry%20-%20Drawings/Details/K01_H5_E3_N05%20-%20Column%20beam%20partition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11" Type="http://schemas.openxmlformats.org/officeDocument/2006/relationships/slide" Target="slide36.xml"/><Relationship Id="rId5" Type="http://schemas.openxmlformats.org/officeDocument/2006/relationships/slide" Target="slide28.xml"/><Relationship Id="rId15" Type="http://schemas.openxmlformats.org/officeDocument/2006/relationships/slide" Target="slide13.xml"/><Relationship Id="rId10" Type="http://schemas.openxmlformats.org/officeDocument/2006/relationships/image" Target="../media/image71.png"/><Relationship Id="rId19" Type="http://schemas.openxmlformats.org/officeDocument/2006/relationships/slide" Target="slide30.xml"/><Relationship Id="rId4" Type="http://schemas.openxmlformats.org/officeDocument/2006/relationships/slide" Target="slide25.xml"/><Relationship Id="rId9" Type="http://schemas.openxmlformats.org/officeDocument/2006/relationships/slide" Target="slide47.xml"/><Relationship Id="rId14" Type="http://schemas.openxmlformats.org/officeDocument/2006/relationships/slide" Target="slide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slide" Target="slide13.xml"/><Relationship Id="rId18" Type="http://schemas.openxmlformats.org/officeDocument/2006/relationships/hyperlink" Target="C06_Geometry%20-%20Drawings/Details/K01_TAD_H5_E2_N04%20-%20Internal%20wall%20conncetion%20to%20ceiling%20-%20Ieva.pdf" TargetMode="External"/><Relationship Id="rId3" Type="http://schemas.openxmlformats.org/officeDocument/2006/relationships/slide" Target="slide29.xml"/><Relationship Id="rId7" Type="http://schemas.openxmlformats.org/officeDocument/2006/relationships/slide" Target="slide48.xml"/><Relationship Id="rId12" Type="http://schemas.openxmlformats.org/officeDocument/2006/relationships/slide" Target="slide10.xml"/><Relationship Id="rId17" Type="http://schemas.openxmlformats.org/officeDocument/2006/relationships/slide" Target="slide30.xml"/><Relationship Id="rId2" Type="http://schemas.openxmlformats.org/officeDocument/2006/relationships/slide" Target="slide26.xml"/><Relationship Id="rId16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11" Type="http://schemas.openxmlformats.org/officeDocument/2006/relationships/slide" Target="slide4.xml"/><Relationship Id="rId5" Type="http://schemas.openxmlformats.org/officeDocument/2006/relationships/slide" Target="slide25.xml"/><Relationship Id="rId15" Type="http://schemas.openxmlformats.org/officeDocument/2006/relationships/slide" Target="slide20.xml"/><Relationship Id="rId10" Type="http://schemas.openxmlformats.org/officeDocument/2006/relationships/slide" Target="slide40.xml"/><Relationship Id="rId19" Type="http://schemas.openxmlformats.org/officeDocument/2006/relationships/image" Target="../media/image69.png"/><Relationship Id="rId4" Type="http://schemas.openxmlformats.org/officeDocument/2006/relationships/slide" Target="slide27.xml"/><Relationship Id="rId9" Type="http://schemas.openxmlformats.org/officeDocument/2006/relationships/slide" Target="slide36.xml"/><Relationship Id="rId14" Type="http://schemas.openxmlformats.org/officeDocument/2006/relationships/slide" Target="slide1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slide" Target="slide36.xml"/><Relationship Id="rId18" Type="http://schemas.openxmlformats.org/officeDocument/2006/relationships/slide" Target="slide19.xml"/><Relationship Id="rId26" Type="http://schemas.openxmlformats.org/officeDocument/2006/relationships/image" Target="../media/image76.png"/><Relationship Id="rId3" Type="http://schemas.openxmlformats.org/officeDocument/2006/relationships/slide" Target="slide29.xml"/><Relationship Id="rId21" Type="http://schemas.openxmlformats.org/officeDocument/2006/relationships/slide" Target="slide30.xml"/><Relationship Id="rId7" Type="http://schemas.openxmlformats.org/officeDocument/2006/relationships/slide" Target="slide51.xml"/><Relationship Id="rId12" Type="http://schemas.openxmlformats.org/officeDocument/2006/relationships/image" Target="../media/image75.png"/><Relationship Id="rId17" Type="http://schemas.openxmlformats.org/officeDocument/2006/relationships/slide" Target="slide13.xml"/><Relationship Id="rId25" Type="http://schemas.openxmlformats.org/officeDocument/2006/relationships/hyperlink" Target="C06_Geometry%20-%20Drawings/Details/K01_TAD_H5_E2_N03%20-%20%20Steel%20column%20and%20beam%20connection%20-%20%20Ieva.pdf" TargetMode="External"/><Relationship Id="rId2" Type="http://schemas.openxmlformats.org/officeDocument/2006/relationships/slide" Target="slide26.xml"/><Relationship Id="rId16" Type="http://schemas.openxmlformats.org/officeDocument/2006/relationships/slide" Target="slide10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11" Type="http://schemas.openxmlformats.org/officeDocument/2006/relationships/slide" Target="slide50.xml"/><Relationship Id="rId24" Type="http://schemas.openxmlformats.org/officeDocument/2006/relationships/hyperlink" Target="C06_Geometry%20-%20Drawings/Details/K01_TAB_H5_E1_N06%20-%20Modified%20beam%20-%20Ieva.pdf" TargetMode="External"/><Relationship Id="rId5" Type="http://schemas.openxmlformats.org/officeDocument/2006/relationships/slide" Target="slide25.xml"/><Relationship Id="rId15" Type="http://schemas.openxmlformats.org/officeDocument/2006/relationships/slide" Target="slide4.xml"/><Relationship Id="rId23" Type="http://schemas.openxmlformats.org/officeDocument/2006/relationships/image" Target="../media/image69.png"/><Relationship Id="rId10" Type="http://schemas.openxmlformats.org/officeDocument/2006/relationships/image" Target="../media/image74.png"/><Relationship Id="rId19" Type="http://schemas.openxmlformats.org/officeDocument/2006/relationships/slide" Target="slide20.xml"/><Relationship Id="rId4" Type="http://schemas.openxmlformats.org/officeDocument/2006/relationships/slide" Target="slide27.xml"/><Relationship Id="rId9" Type="http://schemas.openxmlformats.org/officeDocument/2006/relationships/slide" Target="slide49.xml"/><Relationship Id="rId14" Type="http://schemas.openxmlformats.org/officeDocument/2006/relationships/slide" Target="slide40.xml"/><Relationship Id="rId22" Type="http://schemas.openxmlformats.org/officeDocument/2006/relationships/hyperlink" Target="C06_Geometry%20-%20Drawings/Details/K01_H5_E2_N09%20-%20Stairs.pdf" TargetMode="External"/><Relationship Id="rId27" Type="http://schemas.openxmlformats.org/officeDocument/2006/relationships/hyperlink" Target="C06_Geometry%20-%20Drawings/Details/K01_TAB_H5_E0_N03%20-%20Steel%20basement%20column%20foundation.pdf" TargetMode="Externa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slide" Target="slide52.xml"/><Relationship Id="rId18" Type="http://schemas.openxmlformats.org/officeDocument/2006/relationships/slide" Target="slide10.xml"/><Relationship Id="rId26" Type="http://schemas.openxmlformats.org/officeDocument/2006/relationships/image" Target="../media/image82.png"/><Relationship Id="rId3" Type="http://schemas.openxmlformats.org/officeDocument/2006/relationships/image" Target="../media/image77.png"/><Relationship Id="rId21" Type="http://schemas.openxmlformats.org/officeDocument/2006/relationships/slide" Target="slide20.xml"/><Relationship Id="rId7" Type="http://schemas.openxmlformats.org/officeDocument/2006/relationships/slide" Target="slide27.xml"/><Relationship Id="rId12" Type="http://schemas.openxmlformats.org/officeDocument/2006/relationships/image" Target="../media/image79.png"/><Relationship Id="rId17" Type="http://schemas.openxmlformats.org/officeDocument/2006/relationships/slide" Target="slide4.xml"/><Relationship Id="rId25" Type="http://schemas.openxmlformats.org/officeDocument/2006/relationships/image" Target="../media/image81.png"/><Relationship Id="rId33" Type="http://schemas.openxmlformats.org/officeDocument/2006/relationships/hyperlink" Target="C06_Geometry%20-%20Drawings/Details/External%20wall%20foundation.pdf" TargetMode="External"/><Relationship Id="rId2" Type="http://schemas.openxmlformats.org/officeDocument/2006/relationships/slide" Target="slide53.xml"/><Relationship Id="rId16" Type="http://schemas.openxmlformats.org/officeDocument/2006/relationships/slide" Target="slide40.xml"/><Relationship Id="rId20" Type="http://schemas.openxmlformats.org/officeDocument/2006/relationships/slide" Target="slide19.xml"/><Relationship Id="rId29" Type="http://schemas.openxmlformats.org/officeDocument/2006/relationships/hyperlink" Target="C06_Geometry%20-%20Drawings/Details/K01_H5_E3_%20N02%20-%20eave%20+%20extension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11" Type="http://schemas.openxmlformats.org/officeDocument/2006/relationships/slide" Target="slide55.xml"/><Relationship Id="rId24" Type="http://schemas.openxmlformats.org/officeDocument/2006/relationships/slide" Target="slide65.xml"/><Relationship Id="rId32" Type="http://schemas.openxmlformats.org/officeDocument/2006/relationships/hyperlink" Target="C06_Geometry%20-%20Drawings/Details/K01_H5_E3_N04%20-%20Roof%20Air%20extraction.pdf" TargetMode="External"/><Relationship Id="rId5" Type="http://schemas.openxmlformats.org/officeDocument/2006/relationships/image" Target="../media/image78.png"/><Relationship Id="rId15" Type="http://schemas.openxmlformats.org/officeDocument/2006/relationships/slide" Target="slide36.xml"/><Relationship Id="rId23" Type="http://schemas.openxmlformats.org/officeDocument/2006/relationships/slide" Target="slide30.xml"/><Relationship Id="rId28" Type="http://schemas.openxmlformats.org/officeDocument/2006/relationships/image" Target="../media/image69.png"/><Relationship Id="rId10" Type="http://schemas.openxmlformats.org/officeDocument/2006/relationships/slide" Target="slide29.xml"/><Relationship Id="rId19" Type="http://schemas.openxmlformats.org/officeDocument/2006/relationships/slide" Target="slide13.xml"/><Relationship Id="rId31" Type="http://schemas.openxmlformats.org/officeDocument/2006/relationships/hyperlink" Target="C06_Geometry%20-%20Drawings/Details/K01_TAE_H1_E2_N01%20-%20Eave%20roof%20-Ieva.pdf" TargetMode="External"/><Relationship Id="rId4" Type="http://schemas.openxmlformats.org/officeDocument/2006/relationships/slide" Target="slide54.xml"/><Relationship Id="rId9" Type="http://schemas.openxmlformats.org/officeDocument/2006/relationships/slide" Target="slide28.xml"/><Relationship Id="rId14" Type="http://schemas.openxmlformats.org/officeDocument/2006/relationships/image" Target="../media/image80.png"/><Relationship Id="rId22" Type="http://schemas.openxmlformats.org/officeDocument/2006/relationships/slide" Target="slide34.xml"/><Relationship Id="rId27" Type="http://schemas.openxmlformats.org/officeDocument/2006/relationships/hyperlink" Target="C06_Geometry%20-%20Drawings/Details/K01_TAE_H1_E2_N03.pdf" TargetMode="External"/><Relationship Id="rId30" Type="http://schemas.openxmlformats.org/officeDocument/2006/relationships/hyperlink" Target="C06_Geometry%20-%20Drawings/Details/K01_TAE_H1_E2_N015%20-%20Roof%20Gable%20Detail.pdf" TargetMode="External"/><Relationship Id="rId8" Type="http://schemas.openxmlformats.org/officeDocument/2006/relationships/slide" Target="slide25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slide" Target="slide60.xml"/><Relationship Id="rId18" Type="http://schemas.openxmlformats.org/officeDocument/2006/relationships/image" Target="../media/image88.png"/><Relationship Id="rId26" Type="http://schemas.openxmlformats.org/officeDocument/2006/relationships/slide" Target="slide34.xml"/><Relationship Id="rId3" Type="http://schemas.openxmlformats.org/officeDocument/2006/relationships/slide" Target="slide30.xml"/><Relationship Id="rId21" Type="http://schemas.openxmlformats.org/officeDocument/2006/relationships/slide" Target="slide4.xml"/><Relationship Id="rId7" Type="http://schemas.openxmlformats.org/officeDocument/2006/relationships/slide" Target="slide56.xml"/><Relationship Id="rId12" Type="http://schemas.openxmlformats.org/officeDocument/2006/relationships/image" Target="../media/image85.png"/><Relationship Id="rId17" Type="http://schemas.openxmlformats.org/officeDocument/2006/relationships/slide" Target="slide58.xml"/><Relationship Id="rId25" Type="http://schemas.openxmlformats.org/officeDocument/2006/relationships/slide" Target="slide20.xml"/><Relationship Id="rId33" Type="http://schemas.openxmlformats.org/officeDocument/2006/relationships/hyperlink" Target="C06_Geometry%20-%20Drawings/Details/K01_H5_EX_N06%20-%20Curtain%20wall%20detail.pdf" TargetMode="External"/><Relationship Id="rId2" Type="http://schemas.openxmlformats.org/officeDocument/2006/relationships/slide" Target="slide31.xml"/><Relationship Id="rId16" Type="http://schemas.openxmlformats.org/officeDocument/2006/relationships/image" Target="../media/image87.png"/><Relationship Id="rId20" Type="http://schemas.openxmlformats.org/officeDocument/2006/relationships/slide" Target="slide40.xml"/><Relationship Id="rId29" Type="http://schemas.openxmlformats.org/officeDocument/2006/relationships/hyperlink" Target="C06_Geometry%20-%20Drawings/Details/K01_H5_E1_N12%20-%20Exterior%20window%20ground%20floor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59.xml"/><Relationship Id="rId24" Type="http://schemas.openxmlformats.org/officeDocument/2006/relationships/slide" Target="slide19.xml"/><Relationship Id="rId32" Type="http://schemas.openxmlformats.org/officeDocument/2006/relationships/hyperlink" Target="C06_Geometry%20-%20Drawings/Details/K01_H5_E2_%20N06%20-%20%20Detail%20balcony%20and%20window%20connection.pdf" TargetMode="External"/><Relationship Id="rId5" Type="http://schemas.openxmlformats.org/officeDocument/2006/relationships/slide" Target="slide33.xml"/><Relationship Id="rId15" Type="http://schemas.openxmlformats.org/officeDocument/2006/relationships/slide" Target="slide57.xml"/><Relationship Id="rId23" Type="http://schemas.openxmlformats.org/officeDocument/2006/relationships/slide" Target="slide13.xml"/><Relationship Id="rId28" Type="http://schemas.openxmlformats.org/officeDocument/2006/relationships/image" Target="../media/image69.png"/><Relationship Id="rId10" Type="http://schemas.openxmlformats.org/officeDocument/2006/relationships/image" Target="../media/image84.png"/><Relationship Id="rId19" Type="http://schemas.openxmlformats.org/officeDocument/2006/relationships/slide" Target="slide36.xml"/><Relationship Id="rId31" Type="http://schemas.openxmlformats.org/officeDocument/2006/relationships/hyperlink" Target="C06_Geometry%20-%20Drawings/Details/K01_H5_E3_%20N06%20Skylight%20detail.pdf" TargetMode="External"/><Relationship Id="rId4" Type="http://schemas.openxmlformats.org/officeDocument/2006/relationships/slide" Target="slide32.xml"/><Relationship Id="rId9" Type="http://schemas.openxmlformats.org/officeDocument/2006/relationships/slide" Target="slide61.xml"/><Relationship Id="rId14" Type="http://schemas.openxmlformats.org/officeDocument/2006/relationships/image" Target="../media/image86.png"/><Relationship Id="rId22" Type="http://schemas.openxmlformats.org/officeDocument/2006/relationships/slide" Target="slide10.xml"/><Relationship Id="rId27" Type="http://schemas.openxmlformats.org/officeDocument/2006/relationships/hyperlink" Target="C06_Geometry%20-%20Drawings/Details/K01_H5_E1_N11%20-%20Entrance%20and%20internal%20door.pdf" TargetMode="External"/><Relationship Id="rId30" Type="http://schemas.openxmlformats.org/officeDocument/2006/relationships/hyperlink" Target="C06_Geometry%20-%20Drawings/Details/K01_H5_E2_%20N09%20-%20Exterior%20fire%20escape%20door%201st%20floor.pdf" TargetMode="External"/><Relationship Id="rId8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slide" Target="slide13.xml"/><Relationship Id="rId18" Type="http://schemas.openxmlformats.org/officeDocument/2006/relationships/image" Target="../media/image69.png"/><Relationship Id="rId3" Type="http://schemas.openxmlformats.org/officeDocument/2006/relationships/slide" Target="slide32.xml"/><Relationship Id="rId7" Type="http://schemas.openxmlformats.org/officeDocument/2006/relationships/slide" Target="slide62.xml"/><Relationship Id="rId12" Type="http://schemas.openxmlformats.org/officeDocument/2006/relationships/slide" Target="slide10.xml"/><Relationship Id="rId17" Type="http://schemas.openxmlformats.org/officeDocument/2006/relationships/hyperlink" Target="C06_Geometry%20-%20Drawings/Details/K01_H5_E2_N10%20-%20Wet%20room%20floor%20detail.pdf" TargetMode="External"/><Relationship Id="rId2" Type="http://schemas.openxmlformats.org/officeDocument/2006/relationships/slide" Target="slide30.xml"/><Relationship Id="rId16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4.xml"/><Relationship Id="rId5" Type="http://schemas.openxmlformats.org/officeDocument/2006/relationships/slide" Target="slide31.xml"/><Relationship Id="rId15" Type="http://schemas.openxmlformats.org/officeDocument/2006/relationships/slide" Target="slide20.xml"/><Relationship Id="rId10" Type="http://schemas.openxmlformats.org/officeDocument/2006/relationships/slide" Target="slide40.xml"/><Relationship Id="rId4" Type="http://schemas.openxmlformats.org/officeDocument/2006/relationships/slide" Target="slide33.xml"/><Relationship Id="rId9" Type="http://schemas.openxmlformats.org/officeDocument/2006/relationships/slide" Target="slide36.xml"/><Relationship Id="rId14" Type="http://schemas.openxmlformats.org/officeDocument/2006/relationships/slide" Target="slide1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slide" Target="slide13.xml"/><Relationship Id="rId18" Type="http://schemas.openxmlformats.org/officeDocument/2006/relationships/image" Target="../media/image69.png"/><Relationship Id="rId3" Type="http://schemas.openxmlformats.org/officeDocument/2006/relationships/slide" Target="slide32.xml"/><Relationship Id="rId7" Type="http://schemas.openxmlformats.org/officeDocument/2006/relationships/slide" Target="slide63.xml"/><Relationship Id="rId12" Type="http://schemas.openxmlformats.org/officeDocument/2006/relationships/slide" Target="slide10.xml"/><Relationship Id="rId17" Type="http://schemas.openxmlformats.org/officeDocument/2006/relationships/hyperlink" Target="C06_Geometry%20-%20Drawings/Details/K01_H5_E2_%20N07%20Detail%20balcony.pdf" TargetMode="External"/><Relationship Id="rId2" Type="http://schemas.openxmlformats.org/officeDocument/2006/relationships/slide" Target="slide30.xml"/><Relationship Id="rId16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4.xml"/><Relationship Id="rId5" Type="http://schemas.openxmlformats.org/officeDocument/2006/relationships/slide" Target="slide31.xml"/><Relationship Id="rId15" Type="http://schemas.openxmlformats.org/officeDocument/2006/relationships/slide" Target="slide20.xml"/><Relationship Id="rId10" Type="http://schemas.openxmlformats.org/officeDocument/2006/relationships/slide" Target="slide40.xml"/><Relationship Id="rId4" Type="http://schemas.openxmlformats.org/officeDocument/2006/relationships/slide" Target="slide33.xml"/><Relationship Id="rId9" Type="http://schemas.openxmlformats.org/officeDocument/2006/relationships/slide" Target="slide36.xml"/><Relationship Id="rId14" Type="http://schemas.openxmlformats.org/officeDocument/2006/relationships/slide" Target="slide1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slide" Target="slide13.xml"/><Relationship Id="rId18" Type="http://schemas.openxmlformats.org/officeDocument/2006/relationships/image" Target="../media/image69.png"/><Relationship Id="rId3" Type="http://schemas.openxmlformats.org/officeDocument/2006/relationships/slide" Target="slide32.xml"/><Relationship Id="rId7" Type="http://schemas.openxmlformats.org/officeDocument/2006/relationships/slide" Target="slide64.xml"/><Relationship Id="rId12" Type="http://schemas.openxmlformats.org/officeDocument/2006/relationships/slide" Target="slide10.xml"/><Relationship Id="rId17" Type="http://schemas.openxmlformats.org/officeDocument/2006/relationships/hyperlink" Target="C06_Geometry%20-%20Drawings/Details/K01_H5_E2_N03%20-%20Terrace%20floor.pdf" TargetMode="External"/><Relationship Id="rId2" Type="http://schemas.openxmlformats.org/officeDocument/2006/relationships/slide" Target="slide30.xml"/><Relationship Id="rId16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11" Type="http://schemas.openxmlformats.org/officeDocument/2006/relationships/slide" Target="slide4.xml"/><Relationship Id="rId5" Type="http://schemas.openxmlformats.org/officeDocument/2006/relationships/slide" Target="slide31.xml"/><Relationship Id="rId15" Type="http://schemas.openxmlformats.org/officeDocument/2006/relationships/slide" Target="slide20.xml"/><Relationship Id="rId10" Type="http://schemas.openxmlformats.org/officeDocument/2006/relationships/slide" Target="slide40.xml"/><Relationship Id="rId4" Type="http://schemas.openxmlformats.org/officeDocument/2006/relationships/slide" Target="slide33.xml"/><Relationship Id="rId9" Type="http://schemas.openxmlformats.org/officeDocument/2006/relationships/slide" Target="slide36.xml"/><Relationship Id="rId14" Type="http://schemas.openxmlformats.org/officeDocument/2006/relationships/slide" Target="slide1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C04_Analysis/Building%20component%20analysis/K09_H0_EX_N01%20-%20Building%20Component%20Log.pdf" TargetMode="External"/><Relationship Id="rId13" Type="http://schemas.openxmlformats.org/officeDocument/2006/relationships/image" Target="../media/image95.png"/><Relationship Id="rId18" Type="http://schemas.openxmlformats.org/officeDocument/2006/relationships/slide" Target="slide4.xml"/><Relationship Id="rId3" Type="http://schemas.openxmlformats.org/officeDocument/2006/relationships/slide" Target="slide12.xml"/><Relationship Id="rId21" Type="http://schemas.openxmlformats.org/officeDocument/2006/relationships/slide" Target="slide20.xml"/><Relationship Id="rId7" Type="http://schemas.openxmlformats.org/officeDocument/2006/relationships/image" Target="../media/image92.png"/><Relationship Id="rId12" Type="http://schemas.openxmlformats.org/officeDocument/2006/relationships/hyperlink" Target="C07_Technical%20specifications%20-%20STD/K01_H0_EX_N01%20-%20Measurements%20and%20Calculations.pdf" TargetMode="External"/><Relationship Id="rId17" Type="http://schemas.openxmlformats.org/officeDocument/2006/relationships/slide" Target="slide40.xml"/><Relationship Id="rId2" Type="http://schemas.openxmlformats.org/officeDocument/2006/relationships/slide" Target="slide25.xml"/><Relationship Id="rId16" Type="http://schemas.openxmlformats.org/officeDocument/2006/relationships/slide" Target="slide36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C04_Analysis/U-value%20analysis/K01_H5_EX_N07%20-%20U-Value%20analysis.pdf" TargetMode="External"/><Relationship Id="rId11" Type="http://schemas.openxmlformats.org/officeDocument/2006/relationships/image" Target="../media/image94.png"/><Relationship Id="rId24" Type="http://schemas.openxmlformats.org/officeDocument/2006/relationships/image" Target="../media/image97.png"/><Relationship Id="rId5" Type="http://schemas.openxmlformats.org/officeDocument/2006/relationships/slide" Target="slide34.xml"/><Relationship Id="rId15" Type="http://schemas.openxmlformats.org/officeDocument/2006/relationships/image" Target="../media/image96.png"/><Relationship Id="rId23" Type="http://schemas.openxmlformats.org/officeDocument/2006/relationships/hyperlink" Target="C04_Analysis/Building%20component%20analysis/K09_H0_EX_N02%20-%20Building%20Component%20Comparison.pdf" TargetMode="External"/><Relationship Id="rId10" Type="http://schemas.openxmlformats.org/officeDocument/2006/relationships/hyperlink" Target="C08_Time%20and%20Ressourcemanagement%20-%20The%20sheet/time.pdf" TargetMode="External"/><Relationship Id="rId19" Type="http://schemas.openxmlformats.org/officeDocument/2006/relationships/slide" Target="slide10.xml"/><Relationship Id="rId4" Type="http://schemas.openxmlformats.org/officeDocument/2006/relationships/slide" Target="slide19.xml"/><Relationship Id="rId9" Type="http://schemas.openxmlformats.org/officeDocument/2006/relationships/image" Target="../media/image93.png"/><Relationship Id="rId14" Type="http://schemas.openxmlformats.org/officeDocument/2006/relationships/hyperlink" Target="C04_Analysis/Sound%20analysis/K01_H1_E2_N10%20-%20Sound%20Analysis.pdf" TargetMode="External"/><Relationship Id="rId22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slide" Target="slide25.xml"/><Relationship Id="rId3" Type="http://schemas.openxmlformats.org/officeDocument/2006/relationships/image" Target="../media/image98.png"/><Relationship Id="rId7" Type="http://schemas.openxmlformats.org/officeDocument/2006/relationships/slide" Target="slide36.xml"/><Relationship Id="rId12" Type="http://schemas.openxmlformats.org/officeDocument/2006/relationships/slide" Target="slide19.xml"/><Relationship Id="rId17" Type="http://schemas.openxmlformats.org/officeDocument/2006/relationships/slide" Target="slide35.xml"/><Relationship Id="rId2" Type="http://schemas.openxmlformats.org/officeDocument/2006/relationships/hyperlink" Target="C04_Analysis/Structural%20analysis/K01_H1_EX_N02%20-%20Structural%20Analysis%20Existing%20and%20New.pdf" TargetMode="External"/><Relationship Id="rId16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slide" Target="slide13.xml"/><Relationship Id="rId5" Type="http://schemas.openxmlformats.org/officeDocument/2006/relationships/image" Target="../media/image100.png"/><Relationship Id="rId15" Type="http://schemas.openxmlformats.org/officeDocument/2006/relationships/slide" Target="slide34.xml"/><Relationship Id="rId10" Type="http://schemas.openxmlformats.org/officeDocument/2006/relationships/slide" Target="slide10.xml"/><Relationship Id="rId4" Type="http://schemas.openxmlformats.org/officeDocument/2006/relationships/image" Target="../media/image99.png"/><Relationship Id="rId9" Type="http://schemas.openxmlformats.org/officeDocument/2006/relationships/slide" Target="slide4.xml"/><Relationship Id="rId14" Type="http://schemas.openxmlformats.org/officeDocument/2006/relationships/slide" Target="slide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38.xml"/><Relationship Id="rId7" Type="http://schemas.openxmlformats.org/officeDocument/2006/relationships/slide" Target="slide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0.xml"/><Relationship Id="rId5" Type="http://schemas.openxmlformats.org/officeDocument/2006/relationships/slide" Target="slide37.xml"/><Relationship Id="rId10" Type="http://schemas.openxmlformats.org/officeDocument/2006/relationships/slide" Target="slide19.xml"/><Relationship Id="rId4" Type="http://schemas.openxmlformats.org/officeDocument/2006/relationships/slide" Target="slide36.xml"/><Relationship Id="rId9" Type="http://schemas.openxmlformats.org/officeDocument/2006/relationships/slide" Target="slide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C09_Law/K14_H0_EX_N01%20-%20Consultant%20Agreement.pdf" TargetMode="External"/><Relationship Id="rId13" Type="http://schemas.openxmlformats.org/officeDocument/2006/relationships/image" Target="../media/image105.png"/><Relationship Id="rId18" Type="http://schemas.openxmlformats.org/officeDocument/2006/relationships/slide" Target="slide40.xml"/><Relationship Id="rId3" Type="http://schemas.openxmlformats.org/officeDocument/2006/relationships/slide" Target="slide38.xml"/><Relationship Id="rId21" Type="http://schemas.openxmlformats.org/officeDocument/2006/relationships/slide" Target="slide13.xml"/><Relationship Id="rId7" Type="http://schemas.openxmlformats.org/officeDocument/2006/relationships/image" Target="../media/image102.png"/><Relationship Id="rId12" Type="http://schemas.openxmlformats.org/officeDocument/2006/relationships/hyperlink" Target="C09_Law/K14_H0_EX_N04%20-%20Case%20specification.pdf" TargetMode="External"/><Relationship Id="rId17" Type="http://schemas.openxmlformats.org/officeDocument/2006/relationships/image" Target="../media/image107.png"/><Relationship Id="rId2" Type="http://schemas.openxmlformats.org/officeDocument/2006/relationships/notesSlide" Target="../notesSlides/notesSlide25.xml"/><Relationship Id="rId16" Type="http://schemas.openxmlformats.org/officeDocument/2006/relationships/hyperlink" Target="C09_Law/K14_H0_EX_N06%20-%20Health%20and%20Safety%20(PSH).pdf" TargetMode="External"/><Relationship Id="rId20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C09_Law/K14_H0_EX_N02%20-%20Building%20Permit%20Application.pdf" TargetMode="External"/><Relationship Id="rId11" Type="http://schemas.openxmlformats.org/officeDocument/2006/relationships/image" Target="../media/image104.png"/><Relationship Id="rId5" Type="http://schemas.openxmlformats.org/officeDocument/2006/relationships/slide" Target="slide37.xml"/><Relationship Id="rId15" Type="http://schemas.openxmlformats.org/officeDocument/2006/relationships/image" Target="../media/image106.png"/><Relationship Id="rId10" Type="http://schemas.openxmlformats.org/officeDocument/2006/relationships/hyperlink" Target="C09_Law/K14_H0_EX_N03%20-%20Invitation%20Tender%20Project.pdf" TargetMode="External"/><Relationship Id="rId19" Type="http://schemas.openxmlformats.org/officeDocument/2006/relationships/slide" Target="slide4.xml"/><Relationship Id="rId4" Type="http://schemas.openxmlformats.org/officeDocument/2006/relationships/slide" Target="slide36.xml"/><Relationship Id="rId9" Type="http://schemas.openxmlformats.org/officeDocument/2006/relationships/image" Target="../media/image103.png"/><Relationship Id="rId14" Type="http://schemas.openxmlformats.org/officeDocument/2006/relationships/hyperlink" Target="C09_Law/K14_H0_EX_N05%20-%20Legal%20Timeline%2005.01.2024.pdf" TargetMode="External"/><Relationship Id="rId22" Type="http://schemas.openxmlformats.org/officeDocument/2006/relationships/slide" Target="slide1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hyperlink" Target="C06_Geometry%20-%20Drawings/Sections/K01_H03_EX_N01%20-%20Cross%20section%20A-A.pdf" TargetMode="External"/><Relationship Id="rId18" Type="http://schemas.openxmlformats.org/officeDocument/2006/relationships/image" Target="../media/image50.png"/><Relationship Id="rId26" Type="http://schemas.openxmlformats.org/officeDocument/2006/relationships/image" Target="../media/image65.png"/><Relationship Id="rId3" Type="http://schemas.openxmlformats.org/officeDocument/2006/relationships/slide" Target="slide38.xml"/><Relationship Id="rId21" Type="http://schemas.openxmlformats.org/officeDocument/2006/relationships/hyperlink" Target="C06_Geometry%20-%20Drawings/Plans/K01_H1_EX_N01%20-%20Building%20site%20plan.pdf" TargetMode="External"/><Relationship Id="rId7" Type="http://schemas.openxmlformats.org/officeDocument/2006/relationships/slide" Target="slide40.xml"/><Relationship Id="rId12" Type="http://schemas.openxmlformats.org/officeDocument/2006/relationships/image" Target="../media/image52.png"/><Relationship Id="rId17" Type="http://schemas.openxmlformats.org/officeDocument/2006/relationships/hyperlink" Target="C06_Geometry%20-%20Drawings/Plans/K01_H1_E2_N23%20-%20Floorplan%20groundfloor.pdf" TargetMode="External"/><Relationship Id="rId25" Type="http://schemas.openxmlformats.org/officeDocument/2006/relationships/hyperlink" Target="C04_Analysis/Fire%20analysis/K01_H1_EX_N01%20-%20Fire%20analysis%20report.pdf" TargetMode="External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9.xml"/><Relationship Id="rId11" Type="http://schemas.openxmlformats.org/officeDocument/2006/relationships/slide" Target="slide19.xml"/><Relationship Id="rId24" Type="http://schemas.openxmlformats.org/officeDocument/2006/relationships/image" Target="../media/image47.png"/><Relationship Id="rId5" Type="http://schemas.openxmlformats.org/officeDocument/2006/relationships/slide" Target="slide37.xml"/><Relationship Id="rId15" Type="http://schemas.openxmlformats.org/officeDocument/2006/relationships/hyperlink" Target="C06_Geometry%20-%20Drawings/Plans/K01_H1_E1_N22%20-%20Floorplan%20basement.pdf" TargetMode="External"/><Relationship Id="rId23" Type="http://schemas.openxmlformats.org/officeDocument/2006/relationships/hyperlink" Target="C06_Geometry%20-%20Drawings/Plans/K01_H1_EX_N03%20-%20Site%20plan.pdf" TargetMode="External"/><Relationship Id="rId10" Type="http://schemas.openxmlformats.org/officeDocument/2006/relationships/slide" Target="slide13.xml"/><Relationship Id="rId19" Type="http://schemas.openxmlformats.org/officeDocument/2006/relationships/hyperlink" Target="C06_Geometry%20-%20Drawings/Plans/K01_H1_E3_N24%20-%20Floorplan%201st%20floor.pdf" TargetMode="External"/><Relationship Id="rId4" Type="http://schemas.openxmlformats.org/officeDocument/2006/relationships/slide" Target="slide36.xml"/><Relationship Id="rId9" Type="http://schemas.openxmlformats.org/officeDocument/2006/relationships/slide" Target="slide10.xml"/><Relationship Id="rId14" Type="http://schemas.openxmlformats.org/officeDocument/2006/relationships/image" Target="../media/image108.png"/><Relationship Id="rId22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67.png"/><Relationship Id="rId18" Type="http://schemas.openxmlformats.org/officeDocument/2006/relationships/hyperlink" Target="C06_Geometry%20-%20Drawings/Details/K01_TAE_H1_E2_N015%20-%20Roof%20Gable%20Detail.pdf" TargetMode="External"/><Relationship Id="rId3" Type="http://schemas.openxmlformats.org/officeDocument/2006/relationships/slide" Target="slide38.xml"/><Relationship Id="rId21" Type="http://schemas.openxmlformats.org/officeDocument/2006/relationships/image" Target="../media/image73.png"/><Relationship Id="rId7" Type="http://schemas.openxmlformats.org/officeDocument/2006/relationships/slide" Target="slide40.xml"/><Relationship Id="rId12" Type="http://schemas.openxmlformats.org/officeDocument/2006/relationships/hyperlink" Target="C06_Geometry%20-%20Drawings/Plans/K01_TAB_H5_E0_N02%20-%20Basement%20foundation%20-%20%20Ieva.pdf" TargetMode="External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6" Type="http://schemas.openxmlformats.org/officeDocument/2006/relationships/hyperlink" Target="C06_Geometry%20-%20Drawings/Details/K01_TAE_H1_E2_N01%20-%20Eave%20roof%20-Ieva.pdf" TargetMode="External"/><Relationship Id="rId20" Type="http://schemas.openxmlformats.org/officeDocument/2006/relationships/hyperlink" Target="C06_Geometry%20-%20Drawings/Details/K01_TAB_H5_E1_N06%20-%20Modified%20beam%20-%20Ieva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39.xml"/><Relationship Id="rId11" Type="http://schemas.openxmlformats.org/officeDocument/2006/relationships/slide" Target="slide19.xml"/><Relationship Id="rId5" Type="http://schemas.openxmlformats.org/officeDocument/2006/relationships/slide" Target="slide37.xml"/><Relationship Id="rId15" Type="http://schemas.openxmlformats.org/officeDocument/2006/relationships/image" Target="../media/image68.png"/><Relationship Id="rId23" Type="http://schemas.openxmlformats.org/officeDocument/2006/relationships/image" Target="../media/image75.png"/><Relationship Id="rId10" Type="http://schemas.openxmlformats.org/officeDocument/2006/relationships/slide" Target="slide13.xml"/><Relationship Id="rId19" Type="http://schemas.openxmlformats.org/officeDocument/2006/relationships/image" Target="../media/image80.png"/><Relationship Id="rId4" Type="http://schemas.openxmlformats.org/officeDocument/2006/relationships/slide" Target="slide36.xml"/><Relationship Id="rId9" Type="http://schemas.openxmlformats.org/officeDocument/2006/relationships/slide" Target="slide10.xml"/><Relationship Id="rId14" Type="http://schemas.openxmlformats.org/officeDocument/2006/relationships/hyperlink" Target="C06_Geometry%20-%20Drawings/Details/K01_TAB_H5_E1_N05%20%20-%20%20Steel%20column%20foundation%20-%20Ieva%20-%20Copy.pdf" TargetMode="External"/><Relationship Id="rId22" Type="http://schemas.openxmlformats.org/officeDocument/2006/relationships/hyperlink" Target="C06_Geometry%20-%20Drawings/Details/K01_TAD_H5_E2_N03%20-%20%20Steel%20column%20and%20beam%20connection%20-%20%20Ieva.pdf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slide" Target="slide47.xml"/><Relationship Id="rId7" Type="http://schemas.openxmlformats.org/officeDocument/2006/relationships/slide" Target="slide1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4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openxmlformats.org/officeDocument/2006/relationships/image" Target="../media/image119.png"/><Relationship Id="rId18" Type="http://schemas.openxmlformats.org/officeDocument/2006/relationships/slide" Target="slide40.xml"/><Relationship Id="rId3" Type="http://schemas.openxmlformats.org/officeDocument/2006/relationships/image" Target="../media/image109.png"/><Relationship Id="rId21" Type="http://schemas.openxmlformats.org/officeDocument/2006/relationships/slide" Target="slide13.xml"/><Relationship Id="rId7" Type="http://schemas.openxmlformats.org/officeDocument/2006/relationships/image" Target="../media/image113.jpeg"/><Relationship Id="rId12" Type="http://schemas.openxmlformats.org/officeDocument/2006/relationships/image" Target="../media/image118.png"/><Relationship Id="rId17" Type="http://schemas.openxmlformats.org/officeDocument/2006/relationships/image" Target="../media/image123.jpeg"/><Relationship Id="rId2" Type="http://schemas.openxmlformats.org/officeDocument/2006/relationships/hyperlink" Target="https://viaucdk-my.sharepoint.com/personal/313777_viauc_dk/Documents/VIA/2&#186;Semester/Project%20-%202&#186;Semester/Aitor%20Rodriguez/Individual%20Presentation%20-%20Aitor.pptx" TargetMode="External"/><Relationship Id="rId16" Type="http://schemas.openxmlformats.org/officeDocument/2006/relationships/image" Target="../media/image122.jpeg"/><Relationship Id="rId20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jpeg"/><Relationship Id="rId15" Type="http://schemas.openxmlformats.org/officeDocument/2006/relationships/image" Target="../media/image121.png"/><Relationship Id="rId23" Type="http://schemas.openxmlformats.org/officeDocument/2006/relationships/slide" Target="slide36.xml"/><Relationship Id="rId10" Type="http://schemas.openxmlformats.org/officeDocument/2006/relationships/image" Target="../media/image116.png"/><Relationship Id="rId19" Type="http://schemas.openxmlformats.org/officeDocument/2006/relationships/slide" Target="slide4.xml"/><Relationship Id="rId4" Type="http://schemas.openxmlformats.org/officeDocument/2006/relationships/image" Target="../media/image110.jpe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slide" Target="slide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6.xml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5.png"/><Relationship Id="rId4" Type="http://schemas.openxmlformats.org/officeDocument/2006/relationships/image" Target="../media/image8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6.png"/><Relationship Id="rId4" Type="http://schemas.openxmlformats.org/officeDocument/2006/relationships/image" Target="../media/image8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ktangel 3">
            <a:extLst>
              <a:ext uri="{FF2B5EF4-FFF2-40B4-BE49-F238E27FC236}">
                <a16:creationId xmlns:a16="http://schemas.microsoft.com/office/drawing/2014/main" id="{DE7193BD-EC27-4709-AA0B-D7D4CCE95548}"/>
              </a:ext>
            </a:extLst>
          </p:cNvPr>
          <p:cNvSpPr/>
          <p:nvPr/>
        </p:nvSpPr>
        <p:spPr>
          <a:xfrm>
            <a:off x="7558268" y="0"/>
            <a:ext cx="4633732" cy="68585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1" name="Subtítulo 2">
            <a:extLst>
              <a:ext uri="{FF2B5EF4-FFF2-40B4-BE49-F238E27FC236}">
                <a16:creationId xmlns:a16="http://schemas.microsoft.com/office/drawing/2014/main" id="{762CE6F1-B384-4178-B52D-C680AA5D1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683" y="6253216"/>
            <a:ext cx="8452263" cy="4970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Bef>
                <a:spcPts val="0"/>
              </a:spcBef>
            </a:pPr>
            <a:r>
              <a:rPr lang="en-US" sz="18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GROUP 4-</a:t>
            </a:r>
            <a:r>
              <a:rPr lang="en-US" sz="18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-</a:t>
            </a:r>
            <a:r>
              <a:rPr lang="en-US" b="1">
                <a:solidFill>
                  <a:schemeClr val="accent1">
                    <a:lumMod val="20000"/>
                    <a:lumOff val="80000"/>
                  </a:schemeClr>
                </a:solidFill>
              </a:rPr>
              <a:t>AH51P-23S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  <a:p>
            <a:pPr algn="r">
              <a:spcBef>
                <a:spcPts val="0"/>
              </a:spcBef>
            </a:pPr>
            <a:endParaRPr lang="en-US" sz="1800">
              <a:solidFill>
                <a:schemeClr val="accent1">
                  <a:lumMod val="75000"/>
                </a:schemeClr>
              </a:solidFill>
              <a:latin typeface="Arial Black"/>
              <a:cs typeface="Calibri Light"/>
            </a:endParaRPr>
          </a:p>
        </p:txBody>
      </p:sp>
      <p:sp>
        <p:nvSpPr>
          <p:cNvPr id="43" name="Título 1">
            <a:extLst>
              <a:ext uri="{FF2B5EF4-FFF2-40B4-BE49-F238E27FC236}">
                <a16:creationId xmlns:a16="http://schemas.microsoft.com/office/drawing/2014/main" id="{CEC3DFE7-73AF-46BA-95F0-6A1014CF3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7948" y="4853262"/>
            <a:ext cx="7481980" cy="1268437"/>
          </a:xfrm>
        </p:spPr>
        <p:txBody>
          <a:bodyPr>
            <a:noAutofit/>
          </a:bodyPr>
          <a:lstStyle/>
          <a:p>
            <a:pPr algn="r"/>
            <a:r>
              <a:rPr lang="es-ES" sz="4800" b="0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Renovation</a:t>
            </a:r>
            <a:r>
              <a:rPr lang="es-ES" sz="4800" b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s-ES" sz="4800" b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Project</a:t>
            </a:r>
            <a:endParaRPr lang="es-ES" sz="28700" b="1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ea typeface="Ebrima"/>
              <a:cs typeface="Ebrima"/>
            </a:endParaRPr>
          </a:p>
        </p:txBody>
      </p:sp>
      <p:sp>
        <p:nvSpPr>
          <p:cNvPr id="44" name="Tekstfelt 6">
            <a:extLst>
              <a:ext uri="{FF2B5EF4-FFF2-40B4-BE49-F238E27FC236}">
                <a16:creationId xmlns:a16="http://schemas.microsoft.com/office/drawing/2014/main" id="{B275515D-88A3-48D1-8A5F-06E2842EF3AE}"/>
              </a:ext>
            </a:extLst>
          </p:cNvPr>
          <p:cNvSpPr txBox="1"/>
          <p:nvPr/>
        </p:nvSpPr>
        <p:spPr>
          <a:xfrm>
            <a:off x="6140371" y="736301"/>
            <a:ext cx="58585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/>
              </a:rPr>
              <a:t>Architectural</a:t>
            </a:r>
            <a:r>
              <a:rPr lang="da-DK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"/>
              </a:rPr>
              <a:t> Technology and Construction Management </a:t>
            </a:r>
          </a:p>
        </p:txBody>
      </p:sp>
      <p:sp>
        <p:nvSpPr>
          <p:cNvPr id="45" name="Tekstfelt 7">
            <a:extLst>
              <a:ext uri="{FF2B5EF4-FFF2-40B4-BE49-F238E27FC236}">
                <a16:creationId xmlns:a16="http://schemas.microsoft.com/office/drawing/2014/main" id="{37D3F832-58BF-4B8A-BB2A-7BBE82CBCB5B}"/>
              </a:ext>
            </a:extLst>
          </p:cNvPr>
          <p:cNvSpPr txBox="1"/>
          <p:nvPr/>
        </p:nvSpPr>
        <p:spPr>
          <a:xfrm>
            <a:off x="0" y="6501753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a-DK" sz="1600" dirty="0">
                <a:solidFill>
                  <a:schemeClr val="accent1">
                    <a:lumMod val="75000"/>
                  </a:schemeClr>
                </a:solidFill>
                <a:latin typeface="Abadi Extra Light"/>
                <a:cs typeface="Dubai Medium"/>
              </a:rPr>
              <a:t>8/01/2024</a:t>
            </a:r>
            <a:endParaRPr lang="da-DK" sz="1600" dirty="0">
              <a:solidFill>
                <a:schemeClr val="accent1">
                  <a:lumMod val="75000"/>
                </a:schemeClr>
              </a:solidFill>
              <a:latin typeface="Abadi Extra Light" panose="020B0204020104020204" pitchFamily="34" charset="0"/>
              <a:cs typeface="Dubai Medium" panose="020B0603030403030204" pitchFamily="34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C6E260-0E5D-5FCA-C34B-40812AE1D575}"/>
              </a:ext>
            </a:extLst>
          </p:cNvPr>
          <p:cNvSpPr txBox="1"/>
          <p:nvPr/>
        </p:nvSpPr>
        <p:spPr>
          <a:xfrm>
            <a:off x="6356530" y="1041159"/>
            <a:ext cx="482454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5th</a:t>
            </a:r>
            <a:r>
              <a:rPr lang="es-ES" sz="1200" b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s-ES" sz="1200" b="1" err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Semester</a:t>
            </a:r>
            <a:r>
              <a:rPr lang="es-ES" sz="1200" b="1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 -</a:t>
            </a:r>
            <a:r>
              <a:rPr lang="es-ES" sz="1200" b="1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- </a:t>
            </a:r>
            <a:r>
              <a:rPr lang="es-ES" sz="1200" b="1" err="1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Renovation</a:t>
            </a:r>
            <a:r>
              <a:rPr lang="es-ES" sz="1200" b="1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 Black" panose="020B0A04020102020204" pitchFamily="34" charset="0"/>
              </a:rPr>
              <a:t> Project</a:t>
            </a:r>
            <a:endParaRPr lang="es-ES" sz="1200" b="1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8AE9C0C-A441-DCB2-0BCC-7179E22C7A1B}"/>
              </a:ext>
            </a:extLst>
          </p:cNvPr>
          <p:cNvCxnSpPr>
            <a:cxnSpLocks/>
          </p:cNvCxnSpPr>
          <p:nvPr/>
        </p:nvCxnSpPr>
        <p:spPr>
          <a:xfrm>
            <a:off x="7558268" y="1038885"/>
            <a:ext cx="4218973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941764-9CC9-5B59-F738-FAC857A368A2}"/>
              </a:ext>
            </a:extLst>
          </p:cNvPr>
          <p:cNvCxnSpPr>
            <a:cxnSpLocks/>
          </p:cNvCxnSpPr>
          <p:nvPr/>
        </p:nvCxnSpPr>
        <p:spPr>
          <a:xfrm>
            <a:off x="5943600" y="1040022"/>
            <a:ext cx="161466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rick building with a fence and bushes&#10;&#10;Description automatically generated">
            <a:extLst>
              <a:ext uri="{FF2B5EF4-FFF2-40B4-BE49-F238E27FC236}">
                <a16:creationId xmlns:a16="http://schemas.microsoft.com/office/drawing/2014/main" id="{7BDD10C5-0888-8226-B3AF-1A229FC9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3692"/>
            <a:ext cx="7567531" cy="31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7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CF884-418C-F746-2830-432578871938}"/>
              </a:ext>
            </a:extLst>
          </p:cNvPr>
          <p:cNvSpPr txBox="1"/>
          <p:nvPr/>
        </p:nvSpPr>
        <p:spPr>
          <a:xfrm>
            <a:off x="2519999" y="144000"/>
            <a:ext cx="215038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AGENDA</a:t>
            </a:r>
            <a:endParaRPr lang="es-ES" sz="28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8E08C6-07AB-C2F2-8C8C-0B495E64446F}"/>
              </a:ext>
            </a:extLst>
          </p:cNvPr>
          <p:cNvCxnSpPr>
            <a:cxnSpLocks/>
          </p:cNvCxnSpPr>
          <p:nvPr/>
        </p:nvCxnSpPr>
        <p:spPr>
          <a:xfrm>
            <a:off x="2520000" y="648000"/>
            <a:ext cx="9000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ktangel 1">
            <a:extLst>
              <a:ext uri="{FF2B5EF4-FFF2-40B4-BE49-F238E27FC236}">
                <a16:creationId xmlns:a16="http://schemas.microsoft.com/office/drawing/2014/main" id="{BDFE8137-7985-F887-3ADA-038E341D13FF}"/>
              </a:ext>
            </a:extLst>
          </p:cNvPr>
          <p:cNvSpPr/>
          <p:nvPr/>
        </p:nvSpPr>
        <p:spPr>
          <a:xfrm>
            <a:off x="0" y="-32697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2" name="CuadroTexto 18">
            <a:hlinkClick r:id="rId3" action="ppaction://hlinksldjump"/>
            <a:extLst>
              <a:ext uri="{FF2B5EF4-FFF2-40B4-BE49-F238E27FC236}">
                <a16:creationId xmlns:a16="http://schemas.microsoft.com/office/drawing/2014/main" id="{A7F9ED76-DE84-ED50-1F53-F995034C3499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54" name="CuadroTexto 19">
            <a:hlinkClick r:id="rId4" action="ppaction://hlinksldjump"/>
            <a:extLst>
              <a:ext uri="{FF2B5EF4-FFF2-40B4-BE49-F238E27FC236}">
                <a16:creationId xmlns:a16="http://schemas.microsoft.com/office/drawing/2014/main" id="{FEF2924A-51D0-2F48-33B9-7E68C204A82D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55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2256F305-B0DB-1433-9CB0-7870962703AB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56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CD877452-76C1-295E-A815-2F937C6D3761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5" name="CuadroTexto 19">
            <a:hlinkClick r:id="rId7" action="ppaction://hlinksldjump"/>
            <a:extLst>
              <a:ext uri="{FF2B5EF4-FFF2-40B4-BE49-F238E27FC236}">
                <a16:creationId xmlns:a16="http://schemas.microsoft.com/office/drawing/2014/main" id="{6E2F5925-6948-A976-7DCF-6E1744F6D74C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6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65C5416C-B497-9E5E-639F-7739ACD33B51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1BAC5-3EA4-DEDE-B381-F88561FA4531}"/>
              </a:ext>
            </a:extLst>
          </p:cNvPr>
          <p:cNvSpPr txBox="1"/>
          <p:nvPr/>
        </p:nvSpPr>
        <p:spPr>
          <a:xfrm>
            <a:off x="2657353" y="969380"/>
            <a:ext cx="8199700" cy="5509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REFLECTION ON THE SEMESTER</a:t>
            </a:r>
          </a:p>
          <a:p>
            <a:pPr marL="342900" indent="-342900">
              <a:buFontTx/>
              <a:buAutoNum type="arabicPeriod"/>
            </a:pPr>
            <a:endParaRPr lang="en-DK" sz="16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342900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INTRODUCTION TO GROUP</a:t>
            </a:r>
          </a:p>
          <a:p>
            <a:pPr lvl="1"/>
            <a:endParaRPr lang="en-DK" sz="1600">
              <a:solidFill>
                <a:schemeClr val="accent1">
                  <a:lumMod val="75000"/>
                </a:schemeClr>
              </a:solidFill>
              <a:latin typeface="Arial Nova Light"/>
            </a:endParaRPr>
          </a:p>
          <a:p>
            <a:pPr marL="342900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PHASES – </a:t>
            </a:r>
          </a:p>
          <a:p>
            <a:pPr marL="800100" lvl="1" indent="-342900">
              <a:buFont typeface="+mj-lt"/>
              <a:buAutoNum type="arabicPeriod"/>
            </a:pPr>
            <a:endParaRPr lang="sv-SE" sz="1600">
              <a:solidFill>
                <a:schemeClr val="accent1">
                  <a:lumMod val="75000"/>
                </a:schemeClr>
              </a:solidFill>
              <a:latin typeface="Arial Nova Light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sv-SE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SURVEY AND REGISTRATION 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OUTLINE PROPOSAL</a:t>
            </a:r>
          </a:p>
          <a:p>
            <a:pPr marL="1257300" lvl="2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DESIGN ISSUES FOUND </a:t>
            </a:r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marL="1257300" lvl="2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DESIGN UPDATES</a:t>
            </a:r>
            <a:endParaRPr lang="sv-SE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lvl="2"/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marL="800100" lvl="1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PROJECT PROPOSAL</a:t>
            </a:r>
          </a:p>
          <a:p>
            <a:pPr marL="1257300" lvl="2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SOLVING TECHNICAL ASPECTS</a:t>
            </a:r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lvl="2"/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	</a:t>
            </a:r>
          </a:p>
          <a:p>
            <a:pPr marL="800100" lvl="1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REGULATORY PROJECT</a:t>
            </a:r>
          </a:p>
          <a:p>
            <a:pPr marL="1257300" lvl="2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U</a:t>
            </a:r>
            <a:r>
              <a:rPr lang="en-US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PGRADING ACCORDING TO THE BR</a:t>
            </a:r>
            <a:endParaRPr lang="en-DK" sz="1600">
              <a:solidFill>
                <a:schemeClr val="accent1">
                  <a:lumMod val="75000"/>
                </a:schemeClr>
              </a:solidFill>
              <a:latin typeface="Arial Nova Light"/>
            </a:endParaRPr>
          </a:p>
          <a:p>
            <a:pPr marL="1257300" lvl="2" indent="-342900">
              <a:buAutoNum type="arabicPeriod"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Nova Light"/>
              </a:rPr>
              <a:t>APPLYING FOR A BUILDING PERMIT</a:t>
            </a:r>
          </a:p>
          <a:p>
            <a:pPr marL="1257300" lvl="2" indent="-342900">
              <a:buAutoNum type="arabicPeriod"/>
            </a:pPr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lvl="1"/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marL="342900" indent="-342900">
              <a:buAutoNum type="arabicPeriod"/>
            </a:pPr>
            <a:r>
              <a:rPr lang="es-ES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LPE </a:t>
            </a:r>
            <a:r>
              <a:rPr lang="sv-SE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– </a:t>
            </a:r>
            <a:r>
              <a:rPr lang="sv-SE" sz="160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Local</a:t>
            </a:r>
            <a:r>
              <a:rPr lang="sv-SE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Element </a:t>
            </a:r>
            <a:r>
              <a:rPr lang="sv-SE" sz="160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Programme</a:t>
            </a:r>
            <a:endParaRPr lang="en-DK" sz="16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1714500" lvl="3" indent="-342900">
              <a:buAutoNum type="arabicPeriod"/>
            </a:pPr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  <a:p>
            <a:pPr lvl="2"/>
            <a:endParaRPr lang="en-DK" sz="16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82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CF884-418C-F746-2830-432578871938}"/>
              </a:ext>
            </a:extLst>
          </p:cNvPr>
          <p:cNvSpPr txBox="1"/>
          <p:nvPr/>
        </p:nvSpPr>
        <p:spPr>
          <a:xfrm>
            <a:off x="2519999" y="144000"/>
            <a:ext cx="253235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DK" sz="28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SEMESTER</a:t>
            </a:r>
            <a:endParaRPr lang="es-ES" sz="28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8E08C6-07AB-C2F2-8C8C-0B495E64446F}"/>
              </a:ext>
            </a:extLst>
          </p:cNvPr>
          <p:cNvCxnSpPr>
            <a:cxnSpLocks/>
          </p:cNvCxnSpPr>
          <p:nvPr/>
        </p:nvCxnSpPr>
        <p:spPr>
          <a:xfrm>
            <a:off x="2520000" y="648000"/>
            <a:ext cx="9000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ktangel 1">
            <a:extLst>
              <a:ext uri="{FF2B5EF4-FFF2-40B4-BE49-F238E27FC236}">
                <a16:creationId xmlns:a16="http://schemas.microsoft.com/office/drawing/2014/main" id="{BDFE8137-7985-F887-3ADA-038E341D13FF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0FF45E-E837-11F7-B1C2-4BA80547275A}"/>
              </a:ext>
            </a:extLst>
          </p:cNvPr>
          <p:cNvSpPr txBox="1"/>
          <p:nvPr/>
        </p:nvSpPr>
        <p:spPr>
          <a:xfrm>
            <a:off x="2657353" y="969380"/>
            <a:ext cx="753415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en-DK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REFLECTION ON THE SEMESTER</a:t>
            </a:r>
          </a:p>
        </p:txBody>
      </p:sp>
      <p:sp>
        <p:nvSpPr>
          <p:cNvPr id="21" name="CuadroTexto 19">
            <a:hlinkClick r:id="rId3" action="ppaction://hlinksldjump"/>
            <a:extLst>
              <a:ext uri="{FF2B5EF4-FFF2-40B4-BE49-F238E27FC236}">
                <a16:creationId xmlns:a16="http://schemas.microsoft.com/office/drawing/2014/main" id="{FCF946B5-2BA8-314E-FC42-7E2C2DF72FEF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1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C3E69518-57AC-DD82-ED53-67F34C3EA4C5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3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6DDFFB43-5A4C-26C2-83CA-4A76246F152D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5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938E51BB-846E-4F70-5ACB-8C24E96B50A9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8" name="CuadroTexto 19">
            <a:hlinkClick r:id="rId7" action="ppaction://hlinksldjump"/>
            <a:extLst>
              <a:ext uri="{FF2B5EF4-FFF2-40B4-BE49-F238E27FC236}">
                <a16:creationId xmlns:a16="http://schemas.microsoft.com/office/drawing/2014/main" id="{627787CA-00BA-F654-D0C7-F7794FA41D1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40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AD490F4A-7105-8196-CA2E-CC2FA80DF6B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1731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1">
            <a:extLst>
              <a:ext uri="{FF2B5EF4-FFF2-40B4-BE49-F238E27FC236}">
                <a16:creationId xmlns:a16="http://schemas.microsoft.com/office/drawing/2014/main" id="{D9E6E70F-5E82-2B98-9B4F-DCAD492FECC2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6" name="CuadroTexto 18">
            <a:hlinkClick r:id="rId3" action="ppaction://hlinksldjump"/>
            <a:extLst>
              <a:ext uri="{FF2B5EF4-FFF2-40B4-BE49-F238E27FC236}">
                <a16:creationId xmlns:a16="http://schemas.microsoft.com/office/drawing/2014/main" id="{F5B4157F-55C7-67D7-7DD1-65686B4D053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7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17D30823-CB1D-E7CB-AC10-319A70CCA182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28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1E57CB34-648D-2BA3-E48F-21378C818CA9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29" name="CuadroTexto 19">
            <a:hlinkClick r:id="rId6" action="ppaction://hlinksldjump"/>
            <a:extLst>
              <a:ext uri="{FF2B5EF4-FFF2-40B4-BE49-F238E27FC236}">
                <a16:creationId xmlns:a16="http://schemas.microsoft.com/office/drawing/2014/main" id="{7EADCAAD-D4D3-8E27-F698-6BDCF0BDC8EB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0" name="CuadroTexto 19">
            <a:hlinkClick r:id="rId7" action="ppaction://hlinksldjump"/>
            <a:extLst>
              <a:ext uri="{FF2B5EF4-FFF2-40B4-BE49-F238E27FC236}">
                <a16:creationId xmlns:a16="http://schemas.microsoft.com/office/drawing/2014/main" id="{27EB4926-7AA4-BE8B-74EC-12AD00A72C13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D11EF1-4067-DD58-1EB8-67FC05C0AB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6351" y="2055179"/>
            <a:ext cx="1683918" cy="240083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A58AB5-0362-1245-B762-0643C2BCCB75}"/>
              </a:ext>
            </a:extLst>
          </p:cNvPr>
          <p:cNvSpPr txBox="1"/>
          <p:nvPr/>
        </p:nvSpPr>
        <p:spPr>
          <a:xfrm>
            <a:off x="2577616" y="1581066"/>
            <a:ext cx="145616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CONTRACT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08088F-96BC-891A-393D-C88733B5E2FE}"/>
              </a:ext>
            </a:extLst>
          </p:cNvPr>
          <p:cNvSpPr txBox="1"/>
          <p:nvPr/>
        </p:nvSpPr>
        <p:spPr>
          <a:xfrm>
            <a:off x="9875467" y="1587166"/>
            <a:ext cx="159337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ICT MANUAL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B23DB5-AA10-C714-D19A-65EF48041151}"/>
              </a:ext>
            </a:extLst>
          </p:cNvPr>
          <p:cNvSpPr txBox="1"/>
          <p:nvPr/>
        </p:nvSpPr>
        <p:spPr>
          <a:xfrm>
            <a:off x="7627786" y="1570421"/>
            <a:ext cx="159337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DK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MEETINGS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A28FC8-2E15-25FC-6C21-BE412202309E}"/>
              </a:ext>
            </a:extLst>
          </p:cNvPr>
          <p:cNvSpPr txBox="1"/>
          <p:nvPr/>
        </p:nvSpPr>
        <p:spPr>
          <a:xfrm>
            <a:off x="4756855" y="1581066"/>
            <a:ext cx="2311758" cy="26314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TIME MANAGEMENT</a:t>
            </a: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s-ES" sz="7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A white paper with black text&#10;&#10;Description automatically generated">
            <a:hlinkClick r:id="rId9" action="ppaction://hlinkfile"/>
            <a:extLst>
              <a:ext uri="{FF2B5EF4-FFF2-40B4-BE49-F238E27FC236}">
                <a16:creationId xmlns:a16="http://schemas.microsoft.com/office/drawing/2014/main" id="{C2A99B6B-9D6B-B4E8-7930-57F0112875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9720" y="2053771"/>
            <a:ext cx="1865248" cy="2329543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hlinkClick r:id="rId11" action="ppaction://hlinkfile"/>
            <a:extLst>
              <a:ext uri="{FF2B5EF4-FFF2-40B4-BE49-F238E27FC236}">
                <a16:creationId xmlns:a16="http://schemas.microsoft.com/office/drawing/2014/main" id="{4BCC984E-A428-2CFA-7957-3D3930ADBD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7341" y="1893626"/>
            <a:ext cx="1768005" cy="2513464"/>
          </a:xfrm>
          <a:prstGeom prst="rect">
            <a:avLst/>
          </a:prstGeom>
        </p:spPr>
      </p:pic>
      <p:pic>
        <p:nvPicPr>
          <p:cNvPr id="7" name="Picture 6">
            <a:hlinkClick r:id="rId13" action="ppaction://hlinkfile"/>
            <a:extLst>
              <a:ext uri="{FF2B5EF4-FFF2-40B4-BE49-F238E27FC236}">
                <a16:creationId xmlns:a16="http://schemas.microsoft.com/office/drawing/2014/main" id="{AE5824B1-9834-9BBF-EA10-376DE3320D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38586" y="2156582"/>
            <a:ext cx="2825060" cy="1814396"/>
          </a:xfrm>
          <a:prstGeom prst="rect">
            <a:avLst/>
          </a:prstGeom>
        </p:spPr>
      </p:pic>
      <p:sp>
        <p:nvSpPr>
          <p:cNvPr id="8" name="Rektangel 4">
            <a:extLst>
              <a:ext uri="{FF2B5EF4-FFF2-40B4-BE49-F238E27FC236}">
                <a16:creationId xmlns:a16="http://schemas.microsoft.com/office/drawing/2014/main" id="{595E0F54-4A24-1EA7-7D57-BA48AEF45724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0" name="Rektangel 7">
            <a:extLst>
              <a:ext uri="{FF2B5EF4-FFF2-40B4-BE49-F238E27FC236}">
                <a16:creationId xmlns:a16="http://schemas.microsoft.com/office/drawing/2014/main" id="{E3FE5E61-8EE6-6933-4808-CE005308A052}"/>
              </a:ext>
            </a:extLst>
          </p:cNvPr>
          <p:cNvSpPr/>
          <p:nvPr/>
        </p:nvSpPr>
        <p:spPr>
          <a:xfrm>
            <a:off x="-72788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kstfelt 12">
            <a:hlinkClick r:id="rId15" action="ppaction://hlinksldjump"/>
            <a:extLst>
              <a:ext uri="{FF2B5EF4-FFF2-40B4-BE49-F238E27FC236}">
                <a16:creationId xmlns:a16="http://schemas.microsoft.com/office/drawing/2014/main" id="{7282D5BB-C266-1919-CC4A-53D1447F0F18}"/>
              </a:ext>
            </a:extLst>
          </p:cNvPr>
          <p:cNvSpPr txBox="1"/>
          <p:nvPr/>
        </p:nvSpPr>
        <p:spPr>
          <a:xfrm>
            <a:off x="585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JULIA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4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96C5EA60-F23A-D580-392E-C863B1DE22F5}"/>
              </a:ext>
            </a:extLst>
          </p:cNvPr>
          <p:cNvSpPr txBox="1"/>
          <p:nvPr/>
        </p:nvSpPr>
        <p:spPr>
          <a:xfrm>
            <a:off x="783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LEKHYA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kstfelt 14">
            <a:hlinkClick r:id="rId17" action="ppaction://hlinksldjump"/>
            <a:extLst>
              <a:ext uri="{FF2B5EF4-FFF2-40B4-BE49-F238E27FC236}">
                <a16:creationId xmlns:a16="http://schemas.microsoft.com/office/drawing/2014/main" id="{1C5DE450-AB6B-24CA-AF37-977F07A291CF}"/>
              </a:ext>
            </a:extLst>
          </p:cNvPr>
          <p:cNvSpPr txBox="1"/>
          <p:nvPr/>
        </p:nvSpPr>
        <p:spPr>
          <a:xfrm>
            <a:off x="40200" y="1744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WORK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21" name="Tekstfelt 5">
            <a:hlinkClick r:id="rId18" action="ppaction://hlinksldjump"/>
            <a:extLst>
              <a:ext uri="{FF2B5EF4-FFF2-40B4-BE49-F238E27FC236}">
                <a16:creationId xmlns:a16="http://schemas.microsoft.com/office/drawing/2014/main" id="{866DB57A-864C-53AB-8244-174373CAAEBD}"/>
              </a:ext>
            </a:extLst>
          </p:cNvPr>
          <p:cNvSpPr txBox="1"/>
          <p:nvPr/>
        </p:nvSpPr>
        <p:spPr>
          <a:xfrm>
            <a:off x="387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ANDREAS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 panose="020F0502020204030204"/>
            </a:endParaRPr>
          </a:p>
        </p:txBody>
      </p:sp>
      <p:sp>
        <p:nvSpPr>
          <p:cNvPr id="22" name="Tekstfelt 11">
            <a:hlinkClick r:id="rId19" action="ppaction://hlinksldjump"/>
            <a:extLst>
              <a:ext uri="{FF2B5EF4-FFF2-40B4-BE49-F238E27FC236}">
                <a16:creationId xmlns:a16="http://schemas.microsoft.com/office/drawing/2014/main" id="{CE877D80-BD9A-1440-4764-D0FAC5B3AF86}"/>
              </a:ext>
            </a:extLst>
          </p:cNvPr>
          <p:cNvSpPr txBox="1"/>
          <p:nvPr/>
        </p:nvSpPr>
        <p:spPr>
          <a:xfrm>
            <a:off x="9810000" y="1422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ZITA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Rektangel 7">
            <a:extLst>
              <a:ext uri="{FF2B5EF4-FFF2-40B4-BE49-F238E27FC236}">
                <a16:creationId xmlns:a16="http://schemas.microsoft.com/office/drawing/2014/main" id="{70EFB8BC-3AF5-A40D-E17D-CDEBD4644C3A}"/>
              </a:ext>
            </a:extLst>
          </p:cNvPr>
          <p:cNvSpPr/>
          <p:nvPr/>
        </p:nvSpPr>
        <p:spPr>
          <a:xfrm>
            <a:off x="-36394" y="91678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Tekstfelt 11">
            <a:hlinkClick r:id="rId19" action="ppaction://hlinksldjump"/>
            <a:extLst>
              <a:ext uri="{FF2B5EF4-FFF2-40B4-BE49-F238E27FC236}">
                <a16:creationId xmlns:a16="http://schemas.microsoft.com/office/drawing/2014/main" id="{14D525CA-FD2D-F1A6-29A2-BD422F479404}"/>
              </a:ext>
            </a:extLst>
          </p:cNvPr>
          <p:cNvSpPr txBox="1"/>
          <p:nvPr/>
        </p:nvSpPr>
        <p:spPr>
          <a:xfrm>
            <a:off x="1873784" y="16640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40000"/>
                    <a:lumOff val="60000"/>
                  </a:schemeClr>
                </a:solidFill>
                <a:latin typeface="Arial Black"/>
                <a:cs typeface="Calibri Light"/>
              </a:rPr>
              <a:t>IEVA</a:t>
            </a:r>
            <a:endParaRPr lang="en-US" sz="1400">
              <a:solidFill>
                <a:schemeClr val="accent1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CuadroTexto 19">
            <a:hlinkClick r:id="rId17" action="ppaction://hlinksldjump"/>
            <a:extLst>
              <a:ext uri="{FF2B5EF4-FFF2-40B4-BE49-F238E27FC236}">
                <a16:creationId xmlns:a16="http://schemas.microsoft.com/office/drawing/2014/main" id="{B39DEBBC-2AC6-4711-A293-7B009849C512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</p:spTree>
    <p:extLst>
      <p:ext uri="{BB962C8B-B14F-4D97-AF65-F5344CB8AC3E}">
        <p14:creationId xmlns:p14="http://schemas.microsoft.com/office/powerpoint/2010/main" val="176919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07509-F72E-9F19-6AAE-DB431C2D1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6291A8B-0318-2B1B-B9C7-87161455C160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3764FC-4025-E191-75B7-17255C331FEB}"/>
              </a:ext>
            </a:extLst>
          </p:cNvPr>
          <p:cNvSpPr txBox="1"/>
          <p:nvPr/>
        </p:nvSpPr>
        <p:spPr>
          <a:xfrm>
            <a:off x="2731108" y="1618789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TIME MANAGEMENT</a:t>
            </a:r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​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5E6342-897A-3AD5-490B-BA11FF5FCD74}"/>
              </a:ext>
            </a:extLst>
          </p:cNvPr>
          <p:cNvSpPr txBox="1"/>
          <p:nvPr/>
        </p:nvSpPr>
        <p:spPr>
          <a:xfrm>
            <a:off x="2861999" y="405317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>
                <a:solidFill>
                  <a:srgbClr val="2F5597"/>
                </a:solidFill>
                <a:latin typeface="Arial Black"/>
              </a:rPr>
              <a:t>PORTFOLIO</a:t>
            </a:r>
            <a:r>
              <a:rPr lang="en-US" sz="1200">
                <a:solidFill>
                  <a:srgbClr val="2F5597"/>
                </a:solidFill>
                <a:latin typeface="Arial Black"/>
              </a:rPr>
              <a:t>​</a:t>
            </a:r>
            <a:endParaRPr lang="en-US" sz="12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F40788-410A-6578-D368-3D28A1A7E6CA}"/>
              </a:ext>
            </a:extLst>
          </p:cNvPr>
          <p:cNvSpPr txBox="1"/>
          <p:nvPr/>
        </p:nvSpPr>
        <p:spPr>
          <a:xfrm>
            <a:off x="8102984" y="1576229"/>
            <a:ext cx="302115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/>
                <a:cs typeface="Calibri"/>
              </a:rPr>
              <a:t>IEVA ANDRULAITYTE </a:t>
            </a:r>
          </a:p>
        </p:txBody>
      </p:sp>
      <p:pic>
        <p:nvPicPr>
          <p:cNvPr id="18" name="Picture 18" descr="Diagram&#10;&#10;Description automatically generated">
            <a:extLst>
              <a:ext uri="{FF2B5EF4-FFF2-40B4-BE49-F238E27FC236}">
                <a16:creationId xmlns:a16="http://schemas.microsoft.com/office/drawing/2014/main" id="{6226BD31-337A-E874-A7BA-1E84D0EC4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00" y="4413381"/>
            <a:ext cx="3071283" cy="2172345"/>
          </a:xfrm>
          <a:prstGeom prst="rect">
            <a:avLst/>
          </a:prstGeom>
        </p:spPr>
      </p:pic>
      <p:pic>
        <p:nvPicPr>
          <p:cNvPr id="3" name="Picture 2" descr="A grid with numbers and numbers&#10;&#10;Description automatically generated">
            <a:extLst>
              <a:ext uri="{FF2B5EF4-FFF2-40B4-BE49-F238E27FC236}">
                <a16:creationId xmlns:a16="http://schemas.microsoft.com/office/drawing/2014/main" id="{592B9C22-77BA-B46A-301A-F09C01950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955" y="2110116"/>
            <a:ext cx="4862015" cy="107396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F92073-9801-66C0-E151-813299BA312F}"/>
              </a:ext>
            </a:extLst>
          </p:cNvPr>
          <p:cNvSpPr/>
          <p:nvPr/>
        </p:nvSpPr>
        <p:spPr>
          <a:xfrm>
            <a:off x="6243850" y="2092656"/>
            <a:ext cx="284328" cy="568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8AA79-73B1-0CA9-6453-C584ABDE08FE}"/>
              </a:ext>
            </a:extLst>
          </p:cNvPr>
          <p:cNvSpPr/>
          <p:nvPr/>
        </p:nvSpPr>
        <p:spPr>
          <a:xfrm>
            <a:off x="6681716" y="2086969"/>
            <a:ext cx="284328" cy="568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52617F-6693-E196-A676-ED8D5C4CE786}"/>
              </a:ext>
            </a:extLst>
          </p:cNvPr>
          <p:cNvSpPr txBox="1"/>
          <p:nvPr/>
        </p:nvSpPr>
        <p:spPr>
          <a:xfrm>
            <a:off x="6243851" y="2035791"/>
            <a:ext cx="2743200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600">
                <a:cs typeface="Calibri"/>
              </a:rPr>
              <a:t>42</a:t>
            </a:r>
            <a:endParaRPr lang="en-GB" sz="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2ADA1-C960-F607-CA79-48F2A40C0AA3}"/>
              </a:ext>
            </a:extLst>
          </p:cNvPr>
          <p:cNvSpPr txBox="1"/>
          <p:nvPr/>
        </p:nvSpPr>
        <p:spPr>
          <a:xfrm>
            <a:off x="6681716" y="2030104"/>
            <a:ext cx="2743200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600">
                <a:cs typeface="Calibri"/>
              </a:rPr>
              <a:t>43</a:t>
            </a:r>
            <a:endParaRPr lang="en-GB" sz="600"/>
          </a:p>
        </p:txBody>
      </p:sp>
      <p:pic>
        <p:nvPicPr>
          <p:cNvPr id="16" name="Picture 15" descr="A white rectangular label with black numbers&#10;&#10;Description automatically generated">
            <a:extLst>
              <a:ext uri="{FF2B5EF4-FFF2-40B4-BE49-F238E27FC236}">
                <a16:creationId xmlns:a16="http://schemas.microsoft.com/office/drawing/2014/main" id="{E7D62C97-0065-D8A2-ABA0-FA187F8F8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98" y="2145328"/>
            <a:ext cx="201466" cy="1025910"/>
          </a:xfrm>
          <a:prstGeom prst="rect">
            <a:avLst/>
          </a:prstGeom>
        </p:spPr>
      </p:pic>
      <p:pic>
        <p:nvPicPr>
          <p:cNvPr id="11" name="Picture 10" descr="A picture containing icon&#10;&#10;Description automatically generated">
            <a:extLst>
              <a:ext uri="{FF2B5EF4-FFF2-40B4-BE49-F238E27FC236}">
                <a16:creationId xmlns:a16="http://schemas.microsoft.com/office/drawing/2014/main" id="{AA520602-197D-00E6-E76A-5E68FBD08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2532" y="5010576"/>
            <a:ext cx="1104900" cy="838200"/>
          </a:xfrm>
          <a:prstGeom prst="rect">
            <a:avLst/>
          </a:prstGeom>
        </p:spPr>
      </p:pic>
      <p:pic>
        <p:nvPicPr>
          <p:cNvPr id="12" name="Picture 11" descr="A picture containing person&#10;&#10;Description automatically generated">
            <a:extLst>
              <a:ext uri="{FF2B5EF4-FFF2-40B4-BE49-F238E27FC236}">
                <a16:creationId xmlns:a16="http://schemas.microsoft.com/office/drawing/2014/main" id="{6AA960A6-D344-986C-3ECA-E73CD7E5F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4198" y="2111138"/>
            <a:ext cx="1838325" cy="2714625"/>
          </a:xfrm>
          <a:prstGeom prst="rect">
            <a:avLst/>
          </a:prstGeom>
        </p:spPr>
      </p:pic>
      <p:sp>
        <p:nvSpPr>
          <p:cNvPr id="19" name="Rektangel 4">
            <a:extLst>
              <a:ext uri="{FF2B5EF4-FFF2-40B4-BE49-F238E27FC236}">
                <a16:creationId xmlns:a16="http://schemas.microsoft.com/office/drawing/2014/main" id="{609DF576-94CA-E1F2-9DE2-02EA09FAC10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25" name="Rektangel 7">
            <a:extLst>
              <a:ext uri="{FF2B5EF4-FFF2-40B4-BE49-F238E27FC236}">
                <a16:creationId xmlns:a16="http://schemas.microsoft.com/office/drawing/2014/main" id="{03A0FED2-4195-E0BB-485E-9BDBA306AD25}"/>
              </a:ext>
            </a:extLst>
          </p:cNvPr>
          <p:cNvSpPr/>
          <p:nvPr/>
        </p:nvSpPr>
        <p:spPr>
          <a:xfrm>
            <a:off x="1893718" y="-1458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kstfelt 12">
            <a:hlinkClick r:id="rId8" action="ppaction://hlinksldjump"/>
            <a:extLst>
              <a:ext uri="{FF2B5EF4-FFF2-40B4-BE49-F238E27FC236}">
                <a16:creationId xmlns:a16="http://schemas.microsoft.com/office/drawing/2014/main" id="{0A461C83-6C26-1376-785E-A1F90E67A8EF}"/>
              </a:ext>
            </a:extLst>
          </p:cNvPr>
          <p:cNvSpPr txBox="1"/>
          <p:nvPr/>
        </p:nvSpPr>
        <p:spPr>
          <a:xfrm>
            <a:off x="585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JULIA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3" name="Tekstfelt 13">
            <a:hlinkClick r:id="rId9" action="ppaction://hlinksldjump"/>
            <a:extLst>
              <a:ext uri="{FF2B5EF4-FFF2-40B4-BE49-F238E27FC236}">
                <a16:creationId xmlns:a16="http://schemas.microsoft.com/office/drawing/2014/main" id="{A8D18700-501F-BE6F-5C16-49B1E64B9618}"/>
              </a:ext>
            </a:extLst>
          </p:cNvPr>
          <p:cNvSpPr txBox="1"/>
          <p:nvPr/>
        </p:nvSpPr>
        <p:spPr>
          <a:xfrm>
            <a:off x="783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LEKHYA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kstfelt 14">
            <a:hlinkClick r:id="rId10" action="ppaction://hlinksldjump"/>
            <a:extLst>
              <a:ext uri="{FF2B5EF4-FFF2-40B4-BE49-F238E27FC236}">
                <a16:creationId xmlns:a16="http://schemas.microsoft.com/office/drawing/2014/main" id="{C5DE7460-2B09-A24A-562D-8AAFFDC445DB}"/>
              </a:ext>
            </a:extLst>
          </p:cNvPr>
          <p:cNvSpPr txBox="1"/>
          <p:nvPr/>
        </p:nvSpPr>
        <p:spPr>
          <a:xfrm>
            <a:off x="40200" y="1744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WORK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7" name="Tekstfelt 5">
            <a:hlinkClick r:id="rId11" action="ppaction://hlinksldjump"/>
            <a:extLst>
              <a:ext uri="{FF2B5EF4-FFF2-40B4-BE49-F238E27FC236}">
                <a16:creationId xmlns:a16="http://schemas.microsoft.com/office/drawing/2014/main" id="{D3105CDF-CD77-A2E3-8B0B-6D1A714B3B48}"/>
              </a:ext>
            </a:extLst>
          </p:cNvPr>
          <p:cNvSpPr txBox="1"/>
          <p:nvPr/>
        </p:nvSpPr>
        <p:spPr>
          <a:xfrm>
            <a:off x="387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ANDREAS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 panose="020F0502020204030204"/>
            </a:endParaRPr>
          </a:p>
        </p:txBody>
      </p:sp>
      <p:sp>
        <p:nvSpPr>
          <p:cNvPr id="39" name="Tekstfelt 11">
            <a:hlinkClick r:id="rId12" action="ppaction://hlinksldjump"/>
            <a:extLst>
              <a:ext uri="{FF2B5EF4-FFF2-40B4-BE49-F238E27FC236}">
                <a16:creationId xmlns:a16="http://schemas.microsoft.com/office/drawing/2014/main" id="{075D98D5-BD9D-2483-151B-19BC15CC2E34}"/>
              </a:ext>
            </a:extLst>
          </p:cNvPr>
          <p:cNvSpPr txBox="1"/>
          <p:nvPr/>
        </p:nvSpPr>
        <p:spPr>
          <a:xfrm>
            <a:off x="9810000" y="1422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ZITA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kstfelt 11">
            <a:hlinkClick r:id="rId12" action="ppaction://hlinksldjump"/>
            <a:extLst>
              <a:ext uri="{FF2B5EF4-FFF2-40B4-BE49-F238E27FC236}">
                <a16:creationId xmlns:a16="http://schemas.microsoft.com/office/drawing/2014/main" id="{8834476E-7F55-3ACC-2725-E620737B5C29}"/>
              </a:ext>
            </a:extLst>
          </p:cNvPr>
          <p:cNvSpPr txBox="1"/>
          <p:nvPr/>
        </p:nvSpPr>
        <p:spPr>
          <a:xfrm>
            <a:off x="1873784" y="16640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IEVA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CuadroTexto 18">
            <a:hlinkClick r:id="rId13" action="ppaction://hlinksldjump"/>
            <a:extLst>
              <a:ext uri="{FF2B5EF4-FFF2-40B4-BE49-F238E27FC236}">
                <a16:creationId xmlns:a16="http://schemas.microsoft.com/office/drawing/2014/main" id="{4344F0A0-3711-3AFC-414C-D925B37F2AC3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51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84F1BB89-C8D1-C432-D408-A115FAA2449E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52" name="CuadroTexto 18">
            <a:hlinkClick r:id="rId15" action="ppaction://hlinksldjump"/>
            <a:extLst>
              <a:ext uri="{FF2B5EF4-FFF2-40B4-BE49-F238E27FC236}">
                <a16:creationId xmlns:a16="http://schemas.microsoft.com/office/drawing/2014/main" id="{FD17B2E7-1BF5-1DA2-2DD1-05C62220496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53" name="CuadroTexto 19">
            <a:hlinkClick r:id="rId16" action="ppaction://hlinksldjump"/>
            <a:extLst>
              <a:ext uri="{FF2B5EF4-FFF2-40B4-BE49-F238E27FC236}">
                <a16:creationId xmlns:a16="http://schemas.microsoft.com/office/drawing/2014/main" id="{3C8ACD9C-9C7C-3893-6D2B-C383D5430332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54" name="CuadroTexto 19">
            <a:hlinkClick r:id="rId17" action="ppaction://hlinksldjump"/>
            <a:extLst>
              <a:ext uri="{FF2B5EF4-FFF2-40B4-BE49-F238E27FC236}">
                <a16:creationId xmlns:a16="http://schemas.microsoft.com/office/drawing/2014/main" id="{F0B743D2-FEC1-FE6D-4DA1-3BB763F69963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55" name="Rektangel 7">
            <a:extLst>
              <a:ext uri="{FF2B5EF4-FFF2-40B4-BE49-F238E27FC236}">
                <a16:creationId xmlns:a16="http://schemas.microsoft.com/office/drawing/2014/main" id="{0B512E4A-9353-F751-5F30-F57F83105297}"/>
              </a:ext>
            </a:extLst>
          </p:cNvPr>
          <p:cNvSpPr/>
          <p:nvPr/>
        </p:nvSpPr>
        <p:spPr>
          <a:xfrm>
            <a:off x="-36394" y="91678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C2C9A670-9318-2109-72FC-AC4294515A87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</p:spTree>
    <p:extLst>
      <p:ext uri="{BB962C8B-B14F-4D97-AF65-F5344CB8AC3E}">
        <p14:creationId xmlns:p14="http://schemas.microsoft.com/office/powerpoint/2010/main" val="144402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3480F4A-1D9D-A0CC-0C0D-F0B18FD96086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A21D12-F1B7-6E2E-5DE4-A66D32D125CF}"/>
              </a:ext>
            </a:extLst>
          </p:cNvPr>
          <p:cNvSpPr txBox="1"/>
          <p:nvPr/>
        </p:nvSpPr>
        <p:spPr>
          <a:xfrm>
            <a:off x="2788039" y="1477457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TIME MANAGEMENT</a:t>
            </a:r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​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ECFE64-DB67-86A1-8FD9-933CB41B55E1}"/>
              </a:ext>
            </a:extLst>
          </p:cNvPr>
          <p:cNvSpPr txBox="1"/>
          <p:nvPr/>
        </p:nvSpPr>
        <p:spPr>
          <a:xfrm>
            <a:off x="6977736" y="3540065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ANDREAS VUYLSTEKE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E34141-B0F0-13CB-4457-B4EA3D232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075" y="1893924"/>
            <a:ext cx="8867775" cy="12985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7D9693-E3ED-AD4C-F585-4D18BF208D87}"/>
              </a:ext>
            </a:extLst>
          </p:cNvPr>
          <p:cNvSpPr txBox="1"/>
          <p:nvPr/>
        </p:nvSpPr>
        <p:spPr>
          <a:xfrm>
            <a:off x="2890574" y="353882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>
                <a:solidFill>
                  <a:srgbClr val="2F5597"/>
                </a:solidFill>
                <a:latin typeface="Arial Black"/>
              </a:rPr>
              <a:t>PORTFOLIO</a:t>
            </a:r>
            <a:r>
              <a:rPr lang="en-US" sz="1200">
                <a:solidFill>
                  <a:srgbClr val="2F5597"/>
                </a:solidFill>
                <a:latin typeface="Arial Black"/>
              </a:rPr>
              <a:t>​</a:t>
            </a:r>
            <a:endParaRPr lang="en-US" sz="1200"/>
          </a:p>
        </p:txBody>
      </p:sp>
      <p:pic>
        <p:nvPicPr>
          <p:cNvPr id="7" name="Picture 6" descr="A drawing of a building with a city in the background&#10;&#10;Description automatically generated">
            <a:extLst>
              <a:ext uri="{FF2B5EF4-FFF2-40B4-BE49-F238E27FC236}">
                <a16:creationId xmlns:a16="http://schemas.microsoft.com/office/drawing/2014/main" id="{3848FCC8-EF5B-6215-8A78-E079998F8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518" y="3819525"/>
            <a:ext cx="2094614" cy="271462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A818F915-208E-CDD8-9681-0A6CEB04541B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8368690-C741-2C50-18DB-7FE12D8AB545}"/>
              </a:ext>
            </a:extLst>
          </p:cNvPr>
          <p:cNvSpPr/>
          <p:nvPr/>
        </p:nvSpPr>
        <p:spPr>
          <a:xfrm>
            <a:off x="3897892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kstfelt 12">
            <a:hlinkClick r:id="rId5" action="ppaction://hlinksldjump"/>
            <a:extLst>
              <a:ext uri="{FF2B5EF4-FFF2-40B4-BE49-F238E27FC236}">
                <a16:creationId xmlns:a16="http://schemas.microsoft.com/office/drawing/2014/main" id="{66B5CA32-1EB5-6E1E-29CD-5CC8BA72D421}"/>
              </a:ext>
            </a:extLst>
          </p:cNvPr>
          <p:cNvSpPr txBox="1"/>
          <p:nvPr/>
        </p:nvSpPr>
        <p:spPr>
          <a:xfrm>
            <a:off x="585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JULIA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8" name="Tekstfelt 13">
            <a:hlinkClick r:id="rId6" action="ppaction://hlinksldjump"/>
            <a:extLst>
              <a:ext uri="{FF2B5EF4-FFF2-40B4-BE49-F238E27FC236}">
                <a16:creationId xmlns:a16="http://schemas.microsoft.com/office/drawing/2014/main" id="{E3A73774-AE4A-C96D-6C79-48301B825900}"/>
              </a:ext>
            </a:extLst>
          </p:cNvPr>
          <p:cNvSpPr txBox="1"/>
          <p:nvPr/>
        </p:nvSpPr>
        <p:spPr>
          <a:xfrm>
            <a:off x="783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LEKHYA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kstfelt 14">
            <a:hlinkClick r:id="rId7" action="ppaction://hlinksldjump"/>
            <a:extLst>
              <a:ext uri="{FF2B5EF4-FFF2-40B4-BE49-F238E27FC236}">
                <a16:creationId xmlns:a16="http://schemas.microsoft.com/office/drawing/2014/main" id="{FC21E86A-EABF-A328-6C57-CCBCDE62F011}"/>
              </a:ext>
            </a:extLst>
          </p:cNvPr>
          <p:cNvSpPr txBox="1"/>
          <p:nvPr/>
        </p:nvSpPr>
        <p:spPr>
          <a:xfrm>
            <a:off x="40200" y="1744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WORK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24" name="Tekstfelt 5">
            <a:hlinkClick r:id="rId8" action="ppaction://hlinksldjump"/>
            <a:extLst>
              <a:ext uri="{FF2B5EF4-FFF2-40B4-BE49-F238E27FC236}">
                <a16:creationId xmlns:a16="http://schemas.microsoft.com/office/drawing/2014/main" id="{5069A580-87BE-98F7-CE15-DD65629EC7CA}"/>
              </a:ext>
            </a:extLst>
          </p:cNvPr>
          <p:cNvSpPr txBox="1"/>
          <p:nvPr/>
        </p:nvSpPr>
        <p:spPr>
          <a:xfrm>
            <a:off x="387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ANDREAS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 panose="020F0502020204030204"/>
            </a:endParaRPr>
          </a:p>
        </p:txBody>
      </p:sp>
      <p:sp>
        <p:nvSpPr>
          <p:cNvPr id="25" name="Tekstfelt 11">
            <a:hlinkClick r:id="rId9" action="ppaction://hlinksldjump"/>
            <a:extLst>
              <a:ext uri="{FF2B5EF4-FFF2-40B4-BE49-F238E27FC236}">
                <a16:creationId xmlns:a16="http://schemas.microsoft.com/office/drawing/2014/main" id="{EEAAE190-A59F-5001-1F29-BBF43AE52D0C}"/>
              </a:ext>
            </a:extLst>
          </p:cNvPr>
          <p:cNvSpPr txBox="1"/>
          <p:nvPr/>
        </p:nvSpPr>
        <p:spPr>
          <a:xfrm>
            <a:off x="9810000" y="1422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ZITA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kstfelt 11">
            <a:hlinkClick r:id="rId9" action="ppaction://hlinksldjump"/>
            <a:extLst>
              <a:ext uri="{FF2B5EF4-FFF2-40B4-BE49-F238E27FC236}">
                <a16:creationId xmlns:a16="http://schemas.microsoft.com/office/drawing/2014/main" id="{E6FA4F4E-6640-E21A-C1C0-8EDD5D9699B5}"/>
              </a:ext>
            </a:extLst>
          </p:cNvPr>
          <p:cNvSpPr txBox="1"/>
          <p:nvPr/>
        </p:nvSpPr>
        <p:spPr>
          <a:xfrm>
            <a:off x="1873784" y="16640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IEVA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42A60850-403C-958D-9675-324822C4DE2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8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AEB3F585-631D-20B4-2953-5A61F4DFAFF6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29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468411EE-E5FE-EF04-000F-3A9700F49DF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0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585E803D-3D7A-CFBB-92D4-350A90F4E442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1" name="CuadroTexto 19">
            <a:hlinkClick r:id="rId14" action="ppaction://hlinksldjump"/>
            <a:extLst>
              <a:ext uri="{FF2B5EF4-FFF2-40B4-BE49-F238E27FC236}">
                <a16:creationId xmlns:a16="http://schemas.microsoft.com/office/drawing/2014/main" id="{DBA8298C-DBDD-576A-612F-62053E62821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2" name="Rektangel 7">
            <a:extLst>
              <a:ext uri="{FF2B5EF4-FFF2-40B4-BE49-F238E27FC236}">
                <a16:creationId xmlns:a16="http://schemas.microsoft.com/office/drawing/2014/main" id="{926C46A6-10A9-93A3-B482-C9B1FD24AAFF}"/>
              </a:ext>
            </a:extLst>
          </p:cNvPr>
          <p:cNvSpPr/>
          <p:nvPr/>
        </p:nvSpPr>
        <p:spPr>
          <a:xfrm>
            <a:off x="-36394" y="91678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CuadroTexto 19">
            <a:hlinkClick r:id="rId7" action="ppaction://hlinksldjump"/>
            <a:extLst>
              <a:ext uri="{FF2B5EF4-FFF2-40B4-BE49-F238E27FC236}">
                <a16:creationId xmlns:a16="http://schemas.microsoft.com/office/drawing/2014/main" id="{C754B13A-EE4E-A514-B859-54D9A9752B54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pic>
        <p:nvPicPr>
          <p:cNvPr id="4" name="Picture 3" descr="A red yellow and black flag&#10;&#10;Description automatically generated">
            <a:extLst>
              <a:ext uri="{FF2B5EF4-FFF2-40B4-BE49-F238E27FC236}">
                <a16:creationId xmlns:a16="http://schemas.microsoft.com/office/drawing/2014/main" id="{4CD6FE1A-FF20-712E-80A0-C651CBCF75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96438" y="5862638"/>
            <a:ext cx="704850" cy="704850"/>
          </a:xfrm>
          <a:prstGeom prst="rect">
            <a:avLst/>
          </a:prstGeom>
        </p:spPr>
      </p:pic>
      <p:pic>
        <p:nvPicPr>
          <p:cNvPr id="9" name="Picture 8" descr="A person smiling at camera&#10;&#10;Description automatically generated">
            <a:extLst>
              <a:ext uri="{FF2B5EF4-FFF2-40B4-BE49-F238E27FC236}">
                <a16:creationId xmlns:a16="http://schemas.microsoft.com/office/drawing/2014/main" id="{E6E4C1A8-6A3A-8518-EF2B-D448EACF9B5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19900" y="3819525"/>
            <a:ext cx="269557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0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3480F4A-1D9D-A0CC-0C0D-F0B18FD96086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08C8CC-CF91-293F-F26F-0C034DCA3FD2}"/>
              </a:ext>
            </a:extLst>
          </p:cNvPr>
          <p:cNvSpPr txBox="1"/>
          <p:nvPr/>
        </p:nvSpPr>
        <p:spPr>
          <a:xfrm>
            <a:off x="2861141" y="1042951"/>
            <a:ext cx="363225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TIME MANAGEMENT - </a:t>
            </a:r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DESIGN PHASE</a:t>
            </a:r>
          </a:p>
          <a:p>
            <a:endParaRPr lang="es-ES" sz="12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33E390-B3B2-C94C-EEC3-1B9BCFC911C2}"/>
              </a:ext>
            </a:extLst>
          </p:cNvPr>
          <p:cNvSpPr txBox="1"/>
          <p:nvPr/>
        </p:nvSpPr>
        <p:spPr>
          <a:xfrm>
            <a:off x="2861142" y="4049803"/>
            <a:ext cx="396321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PORTFOLIO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69E72-5D9D-8C23-0424-49C681636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49" y="1348968"/>
            <a:ext cx="9259102" cy="1821338"/>
          </a:xfrm>
          <a:prstGeom prst="rect">
            <a:avLst/>
          </a:prstGeom>
        </p:spPr>
      </p:pic>
      <p:sp>
        <p:nvSpPr>
          <p:cNvPr id="6" name="Rektangel 4">
            <a:extLst>
              <a:ext uri="{FF2B5EF4-FFF2-40B4-BE49-F238E27FC236}">
                <a16:creationId xmlns:a16="http://schemas.microsoft.com/office/drawing/2014/main" id="{EC9DDDB9-0168-E3ED-95E2-26EC06C88A83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E48C998-10EA-3972-1A81-6755633F32EF}"/>
              </a:ext>
            </a:extLst>
          </p:cNvPr>
          <p:cNvSpPr/>
          <p:nvPr/>
        </p:nvSpPr>
        <p:spPr>
          <a:xfrm>
            <a:off x="5829358" y="4374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58EC096B-7D7E-FA55-CFAE-1C767DEBC438}"/>
              </a:ext>
            </a:extLst>
          </p:cNvPr>
          <p:cNvSpPr txBox="1"/>
          <p:nvPr/>
        </p:nvSpPr>
        <p:spPr>
          <a:xfrm>
            <a:off x="585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JULIA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5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98A71975-848C-F9E1-35C8-B1B9027A765C}"/>
              </a:ext>
            </a:extLst>
          </p:cNvPr>
          <p:cNvSpPr txBox="1"/>
          <p:nvPr/>
        </p:nvSpPr>
        <p:spPr>
          <a:xfrm>
            <a:off x="783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LEKHYA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437B606C-5CD1-572B-6F80-BB7096E3F13B}"/>
              </a:ext>
            </a:extLst>
          </p:cNvPr>
          <p:cNvSpPr txBox="1"/>
          <p:nvPr/>
        </p:nvSpPr>
        <p:spPr>
          <a:xfrm>
            <a:off x="40200" y="1744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WORK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9" name="Tekstfelt 5">
            <a:hlinkClick r:id="rId7" action="ppaction://hlinksldjump"/>
            <a:extLst>
              <a:ext uri="{FF2B5EF4-FFF2-40B4-BE49-F238E27FC236}">
                <a16:creationId xmlns:a16="http://schemas.microsoft.com/office/drawing/2014/main" id="{FF0F0532-A49E-15BE-F15E-97D48946A0D6}"/>
              </a:ext>
            </a:extLst>
          </p:cNvPr>
          <p:cNvSpPr txBox="1"/>
          <p:nvPr/>
        </p:nvSpPr>
        <p:spPr>
          <a:xfrm>
            <a:off x="387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ANDREAS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 panose="020F0502020204030204"/>
            </a:endParaRPr>
          </a:p>
        </p:txBody>
      </p:sp>
      <p:sp>
        <p:nvSpPr>
          <p:cNvPr id="20" name="Tekstfelt 11">
            <a:hlinkClick r:id="rId8" action="ppaction://hlinksldjump"/>
            <a:extLst>
              <a:ext uri="{FF2B5EF4-FFF2-40B4-BE49-F238E27FC236}">
                <a16:creationId xmlns:a16="http://schemas.microsoft.com/office/drawing/2014/main" id="{A468AEAB-98F5-85E5-AC9C-8CB4A02BA1F5}"/>
              </a:ext>
            </a:extLst>
          </p:cNvPr>
          <p:cNvSpPr txBox="1"/>
          <p:nvPr/>
        </p:nvSpPr>
        <p:spPr>
          <a:xfrm>
            <a:off x="9810000" y="1422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ZITA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kstfelt 11">
            <a:hlinkClick r:id="rId8" action="ppaction://hlinksldjump"/>
            <a:extLst>
              <a:ext uri="{FF2B5EF4-FFF2-40B4-BE49-F238E27FC236}">
                <a16:creationId xmlns:a16="http://schemas.microsoft.com/office/drawing/2014/main" id="{C78C1A8F-7E19-A79D-955B-FB6ADD42AA83}"/>
              </a:ext>
            </a:extLst>
          </p:cNvPr>
          <p:cNvSpPr txBox="1"/>
          <p:nvPr/>
        </p:nvSpPr>
        <p:spPr>
          <a:xfrm>
            <a:off x="1873784" y="16640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IEVA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505A05B8-5CA2-C716-3DCE-72ABCF1EC266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9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2827635D-CB28-7AC7-BF6C-8B598E606B49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0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FD400BFD-2256-61FF-37B6-D6413A63C482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1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62C8A7C6-182E-A10B-CE63-9F090020441F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2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9A886722-E207-13E2-F501-46ED7A198471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3" name="Rektangel 7">
            <a:extLst>
              <a:ext uri="{FF2B5EF4-FFF2-40B4-BE49-F238E27FC236}">
                <a16:creationId xmlns:a16="http://schemas.microsoft.com/office/drawing/2014/main" id="{3563276E-09C8-10FE-FF75-C3C89F74D6FD}"/>
              </a:ext>
            </a:extLst>
          </p:cNvPr>
          <p:cNvSpPr/>
          <p:nvPr/>
        </p:nvSpPr>
        <p:spPr>
          <a:xfrm>
            <a:off x="-36394" y="91678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CuadroTexto 19">
            <a:hlinkClick r:id="rId6" action="ppaction://hlinksldjump"/>
            <a:extLst>
              <a:ext uri="{FF2B5EF4-FFF2-40B4-BE49-F238E27FC236}">
                <a16:creationId xmlns:a16="http://schemas.microsoft.com/office/drawing/2014/main" id="{ADF155E1-6B94-2328-FE06-DCAA24539BF1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696679A-2317-8694-AC36-0E9952C07D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02725" y="4386457"/>
            <a:ext cx="2651990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4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3480F4A-1D9D-A0CC-0C0D-F0B18FD96086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EA3B18-6783-9DC9-C6DB-8D62A112D93E}"/>
              </a:ext>
            </a:extLst>
          </p:cNvPr>
          <p:cNvSpPr txBox="1"/>
          <p:nvPr/>
        </p:nvSpPr>
        <p:spPr>
          <a:xfrm>
            <a:off x="2731108" y="1618789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TIME MANAGEMENT</a:t>
            </a:r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​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531689-89D6-5AD1-A932-5917F46789EE}"/>
              </a:ext>
            </a:extLst>
          </p:cNvPr>
          <p:cNvSpPr txBox="1"/>
          <p:nvPr/>
        </p:nvSpPr>
        <p:spPr>
          <a:xfrm>
            <a:off x="2861999" y="405317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>
                <a:solidFill>
                  <a:srgbClr val="2F5597"/>
                </a:solidFill>
                <a:latin typeface="Arial Black"/>
              </a:rPr>
              <a:t>PORTFOLIO</a:t>
            </a:r>
            <a:r>
              <a:rPr lang="en-US" sz="1200">
                <a:solidFill>
                  <a:srgbClr val="2F5597"/>
                </a:solidFill>
                <a:latin typeface="Arial Black"/>
              </a:rPr>
              <a:t>​</a:t>
            </a:r>
            <a:endParaRPr lang="en-US" sz="1200"/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572F6D12-1960-149F-6861-6197EA25DC3C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" name="Rektangel 7">
            <a:extLst>
              <a:ext uri="{FF2B5EF4-FFF2-40B4-BE49-F238E27FC236}">
                <a16:creationId xmlns:a16="http://schemas.microsoft.com/office/drawing/2014/main" id="{0386BA32-4EC6-0D17-92F2-C656D7C2173F}"/>
              </a:ext>
            </a:extLst>
          </p:cNvPr>
          <p:cNvSpPr/>
          <p:nvPr/>
        </p:nvSpPr>
        <p:spPr>
          <a:xfrm>
            <a:off x="7858321" y="4374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4B4CE96D-CF1B-ED8D-9A2F-673328E14628}"/>
              </a:ext>
            </a:extLst>
          </p:cNvPr>
          <p:cNvSpPr txBox="1"/>
          <p:nvPr/>
        </p:nvSpPr>
        <p:spPr>
          <a:xfrm>
            <a:off x="585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JULIA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8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602B4900-63A3-5A36-564F-B04B44205503}"/>
              </a:ext>
            </a:extLst>
          </p:cNvPr>
          <p:cNvSpPr txBox="1"/>
          <p:nvPr/>
        </p:nvSpPr>
        <p:spPr>
          <a:xfrm>
            <a:off x="783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LEKHYA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EC169FC6-576B-6C73-F00F-AA5C7731BD9D}"/>
              </a:ext>
            </a:extLst>
          </p:cNvPr>
          <p:cNvSpPr txBox="1"/>
          <p:nvPr/>
        </p:nvSpPr>
        <p:spPr>
          <a:xfrm>
            <a:off x="40200" y="1744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WORK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3" name="Tekstfelt 5">
            <a:hlinkClick r:id="rId6" action="ppaction://hlinksldjump"/>
            <a:extLst>
              <a:ext uri="{FF2B5EF4-FFF2-40B4-BE49-F238E27FC236}">
                <a16:creationId xmlns:a16="http://schemas.microsoft.com/office/drawing/2014/main" id="{2EB0A552-F86B-8303-7B09-90720920EE27}"/>
              </a:ext>
            </a:extLst>
          </p:cNvPr>
          <p:cNvSpPr txBox="1"/>
          <p:nvPr/>
        </p:nvSpPr>
        <p:spPr>
          <a:xfrm>
            <a:off x="387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ANDREAS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 panose="020F0502020204030204"/>
            </a:endParaRPr>
          </a:p>
        </p:txBody>
      </p:sp>
      <p:sp>
        <p:nvSpPr>
          <p:cNvPr id="14" name="Tekstfelt 11">
            <a:hlinkClick r:id="rId7" action="ppaction://hlinksldjump"/>
            <a:extLst>
              <a:ext uri="{FF2B5EF4-FFF2-40B4-BE49-F238E27FC236}">
                <a16:creationId xmlns:a16="http://schemas.microsoft.com/office/drawing/2014/main" id="{DDC9D8EE-B98C-9744-7E93-A481192E0D79}"/>
              </a:ext>
            </a:extLst>
          </p:cNvPr>
          <p:cNvSpPr txBox="1"/>
          <p:nvPr/>
        </p:nvSpPr>
        <p:spPr>
          <a:xfrm>
            <a:off x="9810000" y="1422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ZITA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kstfelt 11">
            <a:hlinkClick r:id="rId7" action="ppaction://hlinksldjump"/>
            <a:extLst>
              <a:ext uri="{FF2B5EF4-FFF2-40B4-BE49-F238E27FC236}">
                <a16:creationId xmlns:a16="http://schemas.microsoft.com/office/drawing/2014/main" id="{E61DDBE2-19EA-0AEA-A50C-4E81635A7601}"/>
              </a:ext>
            </a:extLst>
          </p:cNvPr>
          <p:cNvSpPr txBox="1"/>
          <p:nvPr/>
        </p:nvSpPr>
        <p:spPr>
          <a:xfrm>
            <a:off x="1873784" y="16640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IEVA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9994573E-9EC5-CF9C-0711-4937F673E17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17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376BF442-9C56-4AE4-98BC-B22CF63D86EB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8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32F2AE25-DDA8-B97D-5E43-48E66AC913EE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21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2B2A7AF5-4FAB-9E3A-5734-C855DD903588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28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7019E163-0F28-C77A-5A93-BFFAE2870F3C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2" name="Rektangel 7">
            <a:extLst>
              <a:ext uri="{FF2B5EF4-FFF2-40B4-BE49-F238E27FC236}">
                <a16:creationId xmlns:a16="http://schemas.microsoft.com/office/drawing/2014/main" id="{6DD02E8A-2438-690B-2FCE-A4AE0587518B}"/>
              </a:ext>
            </a:extLst>
          </p:cNvPr>
          <p:cNvSpPr/>
          <p:nvPr/>
        </p:nvSpPr>
        <p:spPr>
          <a:xfrm>
            <a:off x="-36394" y="91678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86B8CFDA-789A-161F-88F3-55CFE99FBDCC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pic>
        <p:nvPicPr>
          <p:cNvPr id="7" name="Picture 6" descr="A person smiling in a chair&#10;&#10;Description automatically generated">
            <a:extLst>
              <a:ext uri="{FF2B5EF4-FFF2-40B4-BE49-F238E27FC236}">
                <a16:creationId xmlns:a16="http://schemas.microsoft.com/office/drawing/2014/main" id="{F4EE3BCF-E60A-59BE-B5C8-13BE423D6F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958" y="1474024"/>
            <a:ext cx="3769895" cy="37698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C3C632-05A0-8EFB-895A-D7FC217DD5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36159" y="1850276"/>
            <a:ext cx="2743200" cy="17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2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3480F4A-1D9D-A0CC-0C0D-F0B18FD96086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A096AC-2422-4F4E-A91E-22A2DAD98D26}"/>
              </a:ext>
            </a:extLst>
          </p:cNvPr>
          <p:cNvSpPr txBox="1"/>
          <p:nvPr/>
        </p:nvSpPr>
        <p:spPr>
          <a:xfrm>
            <a:off x="8237554" y="1549120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F9299B-4779-844F-5D26-98DAE9B1DB14}"/>
              </a:ext>
            </a:extLst>
          </p:cNvPr>
          <p:cNvSpPr txBox="1"/>
          <p:nvPr/>
        </p:nvSpPr>
        <p:spPr>
          <a:xfrm>
            <a:off x="8781840" y="1496785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34B472-56D8-4BF0-8C34-AEAACC1DA285}"/>
              </a:ext>
            </a:extLst>
          </p:cNvPr>
          <p:cNvSpPr txBox="1"/>
          <p:nvPr/>
        </p:nvSpPr>
        <p:spPr>
          <a:xfrm>
            <a:off x="2836565" y="1737527"/>
            <a:ext cx="1809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08B4F5-9DD8-CC7C-5253-74CBA85FD848}"/>
              </a:ext>
            </a:extLst>
          </p:cNvPr>
          <p:cNvSpPr txBox="1"/>
          <p:nvPr/>
        </p:nvSpPr>
        <p:spPr>
          <a:xfrm>
            <a:off x="2861142" y="1625126"/>
            <a:ext cx="295285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TIME MANAGEMENT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6F6DF9-8FD9-67AC-0A6B-B45549E7ED61}"/>
              </a:ext>
            </a:extLst>
          </p:cNvPr>
          <p:cNvSpPr txBox="1"/>
          <p:nvPr/>
        </p:nvSpPr>
        <p:spPr>
          <a:xfrm>
            <a:off x="2924177" y="3755093"/>
            <a:ext cx="295285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PORTFOLIO</a:t>
            </a: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547BC098-B21E-8563-A3D5-61BB72F9B3D5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" name="Rektangel 7">
            <a:extLst>
              <a:ext uri="{FF2B5EF4-FFF2-40B4-BE49-F238E27FC236}">
                <a16:creationId xmlns:a16="http://schemas.microsoft.com/office/drawing/2014/main" id="{355A3C72-A35B-FBAA-A1AE-B59D9271907A}"/>
              </a:ext>
            </a:extLst>
          </p:cNvPr>
          <p:cNvSpPr/>
          <p:nvPr/>
        </p:nvSpPr>
        <p:spPr>
          <a:xfrm>
            <a:off x="9774000" y="-3707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CD479E03-71A3-5DB7-0074-2D94AC7418AB}"/>
              </a:ext>
            </a:extLst>
          </p:cNvPr>
          <p:cNvSpPr txBox="1"/>
          <p:nvPr/>
        </p:nvSpPr>
        <p:spPr>
          <a:xfrm>
            <a:off x="585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JULIA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7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0916C35E-BFC5-3C00-0BC6-1E3308BE20D1}"/>
              </a:ext>
            </a:extLst>
          </p:cNvPr>
          <p:cNvSpPr txBox="1"/>
          <p:nvPr/>
        </p:nvSpPr>
        <p:spPr>
          <a:xfrm>
            <a:off x="783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LEKHYA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E258DEF1-C455-D89B-CDBB-44E34108C6F8}"/>
              </a:ext>
            </a:extLst>
          </p:cNvPr>
          <p:cNvSpPr txBox="1"/>
          <p:nvPr/>
        </p:nvSpPr>
        <p:spPr>
          <a:xfrm>
            <a:off x="40200" y="1744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WORK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23" name="Tekstfelt 5">
            <a:hlinkClick r:id="rId6" action="ppaction://hlinksldjump"/>
            <a:extLst>
              <a:ext uri="{FF2B5EF4-FFF2-40B4-BE49-F238E27FC236}">
                <a16:creationId xmlns:a16="http://schemas.microsoft.com/office/drawing/2014/main" id="{1B570728-5BE6-9CFE-6CA0-6EE119385E0F}"/>
              </a:ext>
            </a:extLst>
          </p:cNvPr>
          <p:cNvSpPr txBox="1"/>
          <p:nvPr/>
        </p:nvSpPr>
        <p:spPr>
          <a:xfrm>
            <a:off x="3870000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ANDREAS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 panose="020F0502020204030204"/>
            </a:endParaRPr>
          </a:p>
        </p:txBody>
      </p:sp>
      <p:sp>
        <p:nvSpPr>
          <p:cNvPr id="27" name="Tekstfelt 11">
            <a:hlinkClick r:id="rId7" action="ppaction://hlinksldjump"/>
            <a:extLst>
              <a:ext uri="{FF2B5EF4-FFF2-40B4-BE49-F238E27FC236}">
                <a16:creationId xmlns:a16="http://schemas.microsoft.com/office/drawing/2014/main" id="{DA35FAFA-29D5-63EB-1AEE-CA4F8CD7F398}"/>
              </a:ext>
            </a:extLst>
          </p:cNvPr>
          <p:cNvSpPr txBox="1"/>
          <p:nvPr/>
        </p:nvSpPr>
        <p:spPr>
          <a:xfrm>
            <a:off x="9810000" y="1422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ZITA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kstfelt 11">
            <a:hlinkClick r:id="rId7" action="ppaction://hlinksldjump"/>
            <a:extLst>
              <a:ext uri="{FF2B5EF4-FFF2-40B4-BE49-F238E27FC236}">
                <a16:creationId xmlns:a16="http://schemas.microsoft.com/office/drawing/2014/main" id="{3BFD58E5-F8E9-386B-996A-9911ED166295}"/>
              </a:ext>
            </a:extLst>
          </p:cNvPr>
          <p:cNvSpPr txBox="1"/>
          <p:nvPr/>
        </p:nvSpPr>
        <p:spPr>
          <a:xfrm>
            <a:off x="1873784" y="16640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IEVA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D46F2AF5-B06A-FDC3-9107-6C7130669E8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4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A03653F2-4A59-D5E3-75DE-32EE04914CD9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5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3D1CAF1A-5C55-0EE1-3BF4-FB1E1A19A55B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6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55FC4C1B-A4DB-F163-C248-75E95C6EE3E9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9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1AF42888-1384-B953-932A-488E5EBF8F04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44" name="Rektangel 7">
            <a:extLst>
              <a:ext uri="{FF2B5EF4-FFF2-40B4-BE49-F238E27FC236}">
                <a16:creationId xmlns:a16="http://schemas.microsoft.com/office/drawing/2014/main" id="{6486C0B3-B178-829E-24BA-C3F5C3F43C1A}"/>
              </a:ext>
            </a:extLst>
          </p:cNvPr>
          <p:cNvSpPr/>
          <p:nvPr/>
        </p:nvSpPr>
        <p:spPr>
          <a:xfrm>
            <a:off x="-36394" y="91678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32A6DC29-9F32-79A2-3594-430C12A359D1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pic>
        <p:nvPicPr>
          <p:cNvPr id="8" name="Afbeelding 7" descr="Afbeelding met Menselijk gezicht, persoon, kleding, glimlach&#10;&#10;Automatisch gegenereerde beschrijving">
            <a:extLst>
              <a:ext uri="{FF2B5EF4-FFF2-40B4-BE49-F238E27FC236}">
                <a16:creationId xmlns:a16="http://schemas.microsoft.com/office/drawing/2014/main" id="{AE6A0D7F-AC91-D3F3-2D98-6D6A1A8A52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6013" y="4073236"/>
            <a:ext cx="1895565" cy="2556164"/>
          </a:xfrm>
          <a:prstGeom prst="rect">
            <a:avLst/>
          </a:prstGeom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AE8B2549-6AEB-684E-2355-0C3BD176658C}"/>
              </a:ext>
            </a:extLst>
          </p:cNvPr>
          <p:cNvSpPr txBox="1"/>
          <p:nvPr/>
        </p:nvSpPr>
        <p:spPr>
          <a:xfrm>
            <a:off x="6914236" y="3751732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ZITA WORM</a:t>
            </a:r>
            <a:endParaRPr lang="nl-NL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Afbeelding 14" descr="Afbeelding met tekst, schermopname, nummer, software&#10;&#10;Automatisch gegenereerde beschrijving">
            <a:extLst>
              <a:ext uri="{FF2B5EF4-FFF2-40B4-BE49-F238E27FC236}">
                <a16:creationId xmlns:a16="http://schemas.microsoft.com/office/drawing/2014/main" id="{F00F7EF9-834E-E387-DFD6-D1960E21706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562" t="25742" r="2789" b="47923"/>
          <a:stretch/>
        </p:blipFill>
        <p:spPr>
          <a:xfrm>
            <a:off x="2033867" y="1897685"/>
            <a:ext cx="10014712" cy="1647291"/>
          </a:xfrm>
          <a:prstGeom prst="rect">
            <a:avLst/>
          </a:prstGeom>
        </p:spPr>
      </p:pic>
      <p:pic>
        <p:nvPicPr>
          <p:cNvPr id="17" name="Picture 3" descr="A red yellow and black flag&#10;&#10;Description automatically generated">
            <a:extLst>
              <a:ext uri="{FF2B5EF4-FFF2-40B4-BE49-F238E27FC236}">
                <a16:creationId xmlns:a16="http://schemas.microsoft.com/office/drawing/2014/main" id="{68414C5A-1D99-3109-C0A8-ECE6D138F1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02688" y="5979054"/>
            <a:ext cx="704850" cy="704850"/>
          </a:xfrm>
          <a:prstGeom prst="rect">
            <a:avLst/>
          </a:prstGeom>
        </p:spPr>
      </p:pic>
      <p:pic>
        <p:nvPicPr>
          <p:cNvPr id="18" name="Afbeelding 17" descr="Afbeelding met tekst, inkt, tekening, papier&#10;&#10;Automatisch gegenereerde beschrijving">
            <a:extLst>
              <a:ext uri="{FF2B5EF4-FFF2-40B4-BE49-F238E27FC236}">
                <a16:creationId xmlns:a16="http://schemas.microsoft.com/office/drawing/2014/main" id="{AD9903BB-ECBA-8651-46AE-D2D1047998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19425" y="4152900"/>
            <a:ext cx="247015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ktangel 4">
            <a:extLst>
              <a:ext uri="{FF2B5EF4-FFF2-40B4-BE49-F238E27FC236}">
                <a16:creationId xmlns:a16="http://schemas.microsoft.com/office/drawing/2014/main" id="{E420A14E-6AAE-2A06-78C5-E94688DE6926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1F38058E-BE15-A444-AA3A-E1E78AB1AB96}"/>
              </a:ext>
            </a:extLst>
          </p:cNvPr>
          <p:cNvSpPr/>
          <p:nvPr/>
        </p:nvSpPr>
        <p:spPr>
          <a:xfrm>
            <a:off x="1889142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127FBDDD-3C6A-880E-197F-06D452389632}"/>
              </a:ext>
            </a:extLst>
          </p:cNvPr>
          <p:cNvSpPr txBox="1"/>
          <p:nvPr/>
        </p:nvSpPr>
        <p:spPr>
          <a:xfrm>
            <a:off x="5734584" y="170581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CASE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cs typeface="Calibri"/>
            </a:endParaRPr>
          </a:p>
        </p:txBody>
      </p:sp>
      <p:sp>
        <p:nvSpPr>
          <p:cNvPr id="43" name="Tekstfelt 5">
            <a:hlinkClick r:id="rId4" action="ppaction://hlinksldjump"/>
            <a:extLst>
              <a:ext uri="{FF2B5EF4-FFF2-40B4-BE49-F238E27FC236}">
                <a16:creationId xmlns:a16="http://schemas.microsoft.com/office/drawing/2014/main" id="{0F876778-AC15-15D9-8E87-84DEC1EB4821}"/>
              </a:ext>
            </a:extLst>
          </p:cNvPr>
          <p:cNvSpPr txBox="1"/>
          <p:nvPr/>
        </p:nvSpPr>
        <p:spPr>
          <a:xfrm>
            <a:off x="9412455" y="170581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BF32CE-4C2E-5DAE-770F-83B199D89CCF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44" name="TextBox 43">
            <a:hlinkClick r:id="rId5" action="ppaction://hlinksldjump"/>
            <a:extLst>
              <a:ext uri="{FF2B5EF4-FFF2-40B4-BE49-F238E27FC236}">
                <a16:creationId xmlns:a16="http://schemas.microsoft.com/office/drawing/2014/main" id="{724FE311-082E-6242-911F-BA206E79B2E5}"/>
              </a:ext>
            </a:extLst>
          </p:cNvPr>
          <p:cNvSpPr txBox="1"/>
          <p:nvPr/>
        </p:nvSpPr>
        <p:spPr>
          <a:xfrm>
            <a:off x="2101702" y="63795"/>
            <a:ext cx="15204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EXISTING </a:t>
            </a:r>
            <a:endParaRPr lang="en-US">
              <a:solidFill>
                <a:schemeClr val="accent1">
                  <a:lumMod val="75000"/>
                </a:schemeClr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CONDITIONS​</a:t>
            </a:r>
            <a:endParaRPr lang="en-US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pic>
        <p:nvPicPr>
          <p:cNvPr id="3" name="Picture 2" descr="A blueprint of a building&#10;&#10;Description automatically generated">
            <a:extLst>
              <a:ext uri="{FF2B5EF4-FFF2-40B4-BE49-F238E27FC236}">
                <a16:creationId xmlns:a16="http://schemas.microsoft.com/office/drawing/2014/main" id="{C7054358-9679-E530-C412-DE984EAA7C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691" y="3573167"/>
            <a:ext cx="4363197" cy="3086987"/>
          </a:xfrm>
          <a:prstGeom prst="rect">
            <a:avLst/>
          </a:prstGeom>
        </p:spPr>
      </p:pic>
      <p:pic>
        <p:nvPicPr>
          <p:cNvPr id="5" name="Picture 4" descr="A blueprint of a building&#10;&#10;Description automatically generated">
            <a:extLst>
              <a:ext uri="{FF2B5EF4-FFF2-40B4-BE49-F238E27FC236}">
                <a16:creationId xmlns:a16="http://schemas.microsoft.com/office/drawing/2014/main" id="{211E1821-504C-B8D4-CA18-4E3BEBB29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6262" y="689085"/>
            <a:ext cx="4086206" cy="2989523"/>
          </a:xfrm>
          <a:prstGeom prst="rect">
            <a:avLst/>
          </a:prstGeom>
        </p:spPr>
      </p:pic>
      <p:pic>
        <p:nvPicPr>
          <p:cNvPr id="6" name="Picture 5" descr="A room with a window and a wall&#10;&#10;Description automatically generated">
            <a:extLst>
              <a:ext uri="{FF2B5EF4-FFF2-40B4-BE49-F238E27FC236}">
                <a16:creationId xmlns:a16="http://schemas.microsoft.com/office/drawing/2014/main" id="{A2ABC0A7-5678-D551-C6EE-7093D52C403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913" r="719" b="-2611"/>
          <a:stretch/>
        </p:blipFill>
        <p:spPr>
          <a:xfrm>
            <a:off x="9648493" y="686502"/>
            <a:ext cx="2448103" cy="2666313"/>
          </a:xfrm>
          <a:prstGeom prst="rect">
            <a:avLst/>
          </a:prstGeom>
        </p:spPr>
      </p:pic>
      <p:pic>
        <p:nvPicPr>
          <p:cNvPr id="7" name="Picture 6" descr="A staircase in a building&#10;&#10;Description automatically generated">
            <a:extLst>
              <a:ext uri="{FF2B5EF4-FFF2-40B4-BE49-F238E27FC236}">
                <a16:creationId xmlns:a16="http://schemas.microsoft.com/office/drawing/2014/main" id="{D62EFF5E-379E-15C5-0140-4AFF70EB1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7457" y="1302304"/>
            <a:ext cx="3086100" cy="4114800"/>
          </a:xfrm>
          <a:prstGeom prst="rect">
            <a:avLst/>
          </a:prstGeom>
        </p:spPr>
      </p:pic>
      <p:pic>
        <p:nvPicPr>
          <p:cNvPr id="8" name="Picture 7" descr="A staircase with metal railings and a light fixture&#10;&#10;Description automatically generated">
            <a:extLst>
              <a:ext uri="{FF2B5EF4-FFF2-40B4-BE49-F238E27FC236}">
                <a16:creationId xmlns:a16="http://schemas.microsoft.com/office/drawing/2014/main" id="{A36A1063-3566-3524-C358-876D14B2C8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8492" y="3309199"/>
            <a:ext cx="2448147" cy="3264195"/>
          </a:xfrm>
          <a:prstGeom prst="rect">
            <a:avLst/>
          </a:prstGeom>
        </p:spPr>
      </p:pic>
      <p:sp>
        <p:nvSpPr>
          <p:cNvPr id="10" name="Rektangel 1">
            <a:extLst>
              <a:ext uri="{FF2B5EF4-FFF2-40B4-BE49-F238E27FC236}">
                <a16:creationId xmlns:a16="http://schemas.microsoft.com/office/drawing/2014/main" id="{B3E9CFAE-F062-AFF9-01D8-C0DECE907751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2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886E51B4-D285-0A5E-EF1A-9712D2452668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14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39C05C53-796E-D571-6CF5-E2E2BD5ED7D7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5" name="CuadroTexto 18">
            <a:hlinkClick r:id="rId13" action="ppaction://hlinksldjump"/>
            <a:extLst>
              <a:ext uri="{FF2B5EF4-FFF2-40B4-BE49-F238E27FC236}">
                <a16:creationId xmlns:a16="http://schemas.microsoft.com/office/drawing/2014/main" id="{D624C737-D81C-B2D1-28C0-41FF818FE7F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6" name="CuadroTexto 19">
            <a:hlinkClick r:id="rId14" action="ppaction://hlinksldjump"/>
            <a:extLst>
              <a:ext uri="{FF2B5EF4-FFF2-40B4-BE49-F238E27FC236}">
                <a16:creationId xmlns:a16="http://schemas.microsoft.com/office/drawing/2014/main" id="{B9973219-0234-5364-9D09-8FD83823084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8" name="Rektangel 7">
            <a:extLst>
              <a:ext uri="{FF2B5EF4-FFF2-40B4-BE49-F238E27FC236}">
                <a16:creationId xmlns:a16="http://schemas.microsoft.com/office/drawing/2014/main" id="{3AED3922-BC70-36D3-8E59-8C3EF02DAD1F}"/>
              </a:ext>
            </a:extLst>
          </p:cNvPr>
          <p:cNvSpPr/>
          <p:nvPr/>
        </p:nvSpPr>
        <p:spPr>
          <a:xfrm>
            <a:off x="-9577" y="1554243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CuadroTexto 19">
            <a:hlinkClick r:id="rId15" action="ppaction://hlinksldjump"/>
            <a:extLst>
              <a:ext uri="{FF2B5EF4-FFF2-40B4-BE49-F238E27FC236}">
                <a16:creationId xmlns:a16="http://schemas.microsoft.com/office/drawing/2014/main" id="{BACCA572-DAE4-6B88-4E2B-4FFF95E25B75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7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806204B4-4CB3-B757-4B32-BB6428249A68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75000"/>
                </a:scheme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546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707C91-0297-232E-3C65-3521DA996AD3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9439C9-5554-5F8C-920E-D2C2C360E29D}"/>
              </a:ext>
            </a:extLst>
          </p:cNvPr>
          <p:cNvSpPr txBox="1"/>
          <p:nvPr/>
        </p:nvSpPr>
        <p:spPr>
          <a:xfrm>
            <a:off x="2229134" y="887104"/>
            <a:ext cx="6109647" cy="42319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sz="11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Schüttesvej</a:t>
            </a: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17, 8700 Horsens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Former school building built in 1958 for agricultural technologies. 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Consists of: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Multiple offices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Laboratories 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Industrial workspaces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For Outline A sustainable refurbishment proposal for Bygholm, </a:t>
            </a:r>
            <a:r>
              <a:rPr lang="en-GB" sz="120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Schüttesvej</a:t>
            </a: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17, block 14, Horsens.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A suggestion for the layout of a </a:t>
            </a:r>
            <a:r>
              <a:rPr lang="en-GB" sz="1200" b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youth residence</a:t>
            </a: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at the address Bygholm, </a:t>
            </a:r>
            <a:r>
              <a:rPr lang="en-GB" sz="120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Schüttesvej</a:t>
            </a: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17, block 14, Horsens.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A master plan for the area including all activities, infrastructure, and landscaping. 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15 square meters to 40 square meters gross area.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 building will be designed with 25 youth residences, including common areas and outdoor spaces.</a:t>
            </a:r>
            <a:endParaRPr lang="en-GB" sz="120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10 residences will be single-room units. </a:t>
            </a:r>
            <a:b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</a:br>
            <a:endParaRPr lang="en-GB" sz="1200">
              <a:solidFill>
                <a:schemeClr val="accent1">
                  <a:lumMod val="75000"/>
                </a:schemeClr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10 residences will be two-bedroom units. </a:t>
            </a:r>
            <a:b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</a:br>
            <a:endParaRPr lang="en-GB" sz="1200">
              <a:solidFill>
                <a:schemeClr val="accent1">
                  <a:lumMod val="75000"/>
                </a:schemeClr>
              </a:solidFill>
              <a:ea typeface="+mn-lt"/>
              <a:cs typeface="+mn-lt"/>
            </a:endParaRPr>
          </a:p>
          <a:p>
            <a:r>
              <a:rPr lang="en-GB" sz="12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5 residences will be adapted for residents with physical challenges. </a:t>
            </a:r>
            <a:endParaRPr lang="en-GB" sz="120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endParaRPr lang="en-GB">
              <a:ea typeface="Calibri"/>
              <a:cs typeface="Calibri"/>
            </a:endParaRPr>
          </a:p>
        </p:txBody>
      </p:sp>
      <p:sp>
        <p:nvSpPr>
          <p:cNvPr id="4" name="Rektangel 1">
            <a:extLst>
              <a:ext uri="{FF2B5EF4-FFF2-40B4-BE49-F238E27FC236}">
                <a16:creationId xmlns:a16="http://schemas.microsoft.com/office/drawing/2014/main" id="{3D603D3A-3E0C-F416-CFEF-1394840DD3C6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CuadroTexto 18">
            <a:hlinkClick r:id="rId3" action="ppaction://hlinksldjump"/>
            <a:extLst>
              <a:ext uri="{FF2B5EF4-FFF2-40B4-BE49-F238E27FC236}">
                <a16:creationId xmlns:a16="http://schemas.microsoft.com/office/drawing/2014/main" id="{85B687E2-BEBA-5B31-A13F-7889E5DD12B6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6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B09776E6-497A-37BF-4335-7951E15BDC6E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7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84729DD9-75D0-D895-CC43-F7BEA0DCC7C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8" name="CuadroTexto 19">
            <a:hlinkClick r:id="rId6" action="ppaction://hlinksldjump"/>
            <a:extLst>
              <a:ext uri="{FF2B5EF4-FFF2-40B4-BE49-F238E27FC236}">
                <a16:creationId xmlns:a16="http://schemas.microsoft.com/office/drawing/2014/main" id="{C491DB50-C3C4-200A-35D2-EA7B33CD102C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9" name="Rektangel 7">
            <a:extLst>
              <a:ext uri="{FF2B5EF4-FFF2-40B4-BE49-F238E27FC236}">
                <a16:creationId xmlns:a16="http://schemas.microsoft.com/office/drawing/2014/main" id="{CD6FEE13-18EC-F3F6-19D6-844CDB0CBECB}"/>
              </a:ext>
            </a:extLst>
          </p:cNvPr>
          <p:cNvSpPr/>
          <p:nvPr/>
        </p:nvSpPr>
        <p:spPr>
          <a:xfrm>
            <a:off x="-9577" y="1554243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uadroTexto 19">
            <a:hlinkClick r:id="rId7" action="ppaction://hlinksldjump"/>
            <a:extLst>
              <a:ext uri="{FF2B5EF4-FFF2-40B4-BE49-F238E27FC236}">
                <a16:creationId xmlns:a16="http://schemas.microsoft.com/office/drawing/2014/main" id="{443CA14B-B22A-F268-3465-E54609E2D4B0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2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FD86C433-4DBA-2AD2-0EEE-9E2A5CD6E410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75000"/>
                </a:schemeClr>
              </a:solidFill>
              <a:ea typeface="+mj-ea"/>
            </a:endParaRPr>
          </a:p>
        </p:txBody>
      </p:sp>
      <p:sp>
        <p:nvSpPr>
          <p:cNvPr id="13" name="Rektangel 4">
            <a:extLst>
              <a:ext uri="{FF2B5EF4-FFF2-40B4-BE49-F238E27FC236}">
                <a16:creationId xmlns:a16="http://schemas.microsoft.com/office/drawing/2014/main" id="{C341017E-1613-1CB0-63B9-0205A9C4E2D5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4" name="Rektangel 7">
            <a:extLst>
              <a:ext uri="{FF2B5EF4-FFF2-40B4-BE49-F238E27FC236}">
                <a16:creationId xmlns:a16="http://schemas.microsoft.com/office/drawing/2014/main" id="{C98DD7E2-E10A-A115-3943-99FF5B93A0C7}"/>
              </a:ext>
            </a:extLst>
          </p:cNvPr>
          <p:cNvSpPr/>
          <p:nvPr/>
        </p:nvSpPr>
        <p:spPr>
          <a:xfrm>
            <a:off x="5734584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kstfelt 14">
            <a:hlinkClick r:id="rId9" action="ppaction://hlinksldjump"/>
            <a:extLst>
              <a:ext uri="{FF2B5EF4-FFF2-40B4-BE49-F238E27FC236}">
                <a16:creationId xmlns:a16="http://schemas.microsoft.com/office/drawing/2014/main" id="{E7027557-A739-CB99-7558-8DE109CF67B9}"/>
              </a:ext>
            </a:extLst>
          </p:cNvPr>
          <p:cNvSpPr txBox="1"/>
          <p:nvPr/>
        </p:nvSpPr>
        <p:spPr>
          <a:xfrm>
            <a:off x="5734584" y="170581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CASE</a:t>
            </a:r>
            <a:endParaRPr lang="en-US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6" name="Tekstfelt 5">
            <a:hlinkClick r:id="rId10" action="ppaction://hlinksldjump"/>
            <a:extLst>
              <a:ext uri="{FF2B5EF4-FFF2-40B4-BE49-F238E27FC236}">
                <a16:creationId xmlns:a16="http://schemas.microsoft.com/office/drawing/2014/main" id="{833A9AA0-7174-EA53-1B16-E5305C7B4691}"/>
              </a:ext>
            </a:extLst>
          </p:cNvPr>
          <p:cNvSpPr txBox="1"/>
          <p:nvPr/>
        </p:nvSpPr>
        <p:spPr>
          <a:xfrm>
            <a:off x="9412455" y="170581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ANALYSIS</a:t>
            </a:r>
          </a:p>
        </p:txBody>
      </p:sp>
      <p:sp>
        <p:nvSpPr>
          <p:cNvPr id="17" name="TextBox 16">
            <a:hlinkClick r:id="rId8" action="ppaction://hlinksldjump"/>
            <a:extLst>
              <a:ext uri="{FF2B5EF4-FFF2-40B4-BE49-F238E27FC236}">
                <a16:creationId xmlns:a16="http://schemas.microsoft.com/office/drawing/2014/main" id="{CD87183F-FBD3-D290-0616-67F528E5DEF9}"/>
              </a:ext>
            </a:extLst>
          </p:cNvPr>
          <p:cNvSpPr txBox="1"/>
          <p:nvPr/>
        </p:nvSpPr>
        <p:spPr>
          <a:xfrm>
            <a:off x="2101702" y="63795"/>
            <a:ext cx="15204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</a:rPr>
              <a:t>EXISTING 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</a:rPr>
              <a:t>CONDITIONS​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58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FA7DB-12A9-7B66-E55D-57E1264E1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ext on a white background&#10;&#10;Description automatically generated">
            <a:hlinkClick r:id="rId3" action="ppaction://hlinkfile"/>
            <a:extLst>
              <a:ext uri="{FF2B5EF4-FFF2-40B4-BE49-F238E27FC236}">
                <a16:creationId xmlns:a16="http://schemas.microsoft.com/office/drawing/2014/main" id="{2A0B76E7-B7DE-536B-CD31-9081CA058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702" y="3776463"/>
            <a:ext cx="6686550" cy="2428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DC0906-4736-431E-D284-077CE596AC0A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" name="Rektangel 1">
            <a:extLst>
              <a:ext uri="{FF2B5EF4-FFF2-40B4-BE49-F238E27FC236}">
                <a16:creationId xmlns:a16="http://schemas.microsoft.com/office/drawing/2014/main" id="{8FBD0A34-EE43-7343-4407-26841B19FC03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E1A1DAB5-A2C8-87E5-DAA6-F1821B92834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6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91C99F82-8136-5178-E6D6-366BC0B62BEF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7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3FADE59C-2FD2-5624-21F3-B34FB79722DF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8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F0F1ECBD-929B-41AF-E7B0-4AE80680B6B6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9" name="Rektangel 7">
            <a:extLst>
              <a:ext uri="{FF2B5EF4-FFF2-40B4-BE49-F238E27FC236}">
                <a16:creationId xmlns:a16="http://schemas.microsoft.com/office/drawing/2014/main" id="{2DE43B55-5466-20D7-EA1B-45909E1A54B7}"/>
              </a:ext>
            </a:extLst>
          </p:cNvPr>
          <p:cNvSpPr/>
          <p:nvPr/>
        </p:nvSpPr>
        <p:spPr>
          <a:xfrm>
            <a:off x="-9577" y="1554243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38587E5E-42E2-314C-A70B-FA395B34595F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2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D8D673D6-BEFD-2120-D724-08A3CCF47A0F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75000"/>
                </a:schemeClr>
              </a:solidFill>
              <a:ea typeface="+mj-ea"/>
            </a:endParaRPr>
          </a:p>
        </p:txBody>
      </p:sp>
      <p:sp>
        <p:nvSpPr>
          <p:cNvPr id="13" name="Rektangel 4">
            <a:extLst>
              <a:ext uri="{FF2B5EF4-FFF2-40B4-BE49-F238E27FC236}">
                <a16:creationId xmlns:a16="http://schemas.microsoft.com/office/drawing/2014/main" id="{D1F8504C-EC0A-B81C-D1F3-C884E0E0DD17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4" name="Rektangel 7">
            <a:extLst>
              <a:ext uri="{FF2B5EF4-FFF2-40B4-BE49-F238E27FC236}">
                <a16:creationId xmlns:a16="http://schemas.microsoft.com/office/drawing/2014/main" id="{D5FF1D38-CBF9-B629-93F0-91576B0DECEB}"/>
              </a:ext>
            </a:extLst>
          </p:cNvPr>
          <p:cNvSpPr/>
          <p:nvPr/>
        </p:nvSpPr>
        <p:spPr>
          <a:xfrm>
            <a:off x="9412455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kstfelt 14">
            <a:hlinkClick r:id="rId11" action="ppaction://hlinksldjump"/>
            <a:extLst>
              <a:ext uri="{FF2B5EF4-FFF2-40B4-BE49-F238E27FC236}">
                <a16:creationId xmlns:a16="http://schemas.microsoft.com/office/drawing/2014/main" id="{78456976-4E25-2FA6-7554-7D1CF9A5F141}"/>
              </a:ext>
            </a:extLst>
          </p:cNvPr>
          <p:cNvSpPr txBox="1"/>
          <p:nvPr/>
        </p:nvSpPr>
        <p:spPr>
          <a:xfrm>
            <a:off x="5734584" y="170581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CASE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cs typeface="Calibri"/>
            </a:endParaRPr>
          </a:p>
        </p:txBody>
      </p:sp>
      <p:sp>
        <p:nvSpPr>
          <p:cNvPr id="16" name="Tekstfelt 5">
            <a:hlinkClick r:id="rId12" action="ppaction://hlinksldjump"/>
            <a:extLst>
              <a:ext uri="{FF2B5EF4-FFF2-40B4-BE49-F238E27FC236}">
                <a16:creationId xmlns:a16="http://schemas.microsoft.com/office/drawing/2014/main" id="{6D9DB3C6-5378-8E17-E9F0-FBCA82C2E84F}"/>
              </a:ext>
            </a:extLst>
          </p:cNvPr>
          <p:cNvSpPr txBox="1"/>
          <p:nvPr/>
        </p:nvSpPr>
        <p:spPr>
          <a:xfrm>
            <a:off x="9412455" y="170581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ANALYSIS</a:t>
            </a:r>
          </a:p>
        </p:txBody>
      </p:sp>
      <p:sp>
        <p:nvSpPr>
          <p:cNvPr id="17" name="TextBox 16">
            <a:hlinkClick r:id="rId10" action="ppaction://hlinksldjump"/>
            <a:extLst>
              <a:ext uri="{FF2B5EF4-FFF2-40B4-BE49-F238E27FC236}">
                <a16:creationId xmlns:a16="http://schemas.microsoft.com/office/drawing/2014/main" id="{BFC93021-B717-DECA-7A91-D5B3156E5622}"/>
              </a:ext>
            </a:extLst>
          </p:cNvPr>
          <p:cNvSpPr txBox="1"/>
          <p:nvPr/>
        </p:nvSpPr>
        <p:spPr>
          <a:xfrm>
            <a:off x="2101702" y="63795"/>
            <a:ext cx="15204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</a:rPr>
              <a:t>EXISTING 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</a:rPr>
              <a:t>CONDITIONS​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cs typeface="Calibri"/>
            </a:endParaRPr>
          </a:p>
        </p:txBody>
      </p:sp>
      <p:pic>
        <p:nvPicPr>
          <p:cNvPr id="18" name="Afbeelding 17">
            <a:hlinkClick r:id="rId13" action="ppaction://hlinkfile"/>
            <a:extLst>
              <a:ext uri="{FF2B5EF4-FFF2-40B4-BE49-F238E27FC236}">
                <a16:creationId xmlns:a16="http://schemas.microsoft.com/office/drawing/2014/main" id="{34A0BFAD-B91B-5381-9778-4C10FBBD81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01702" y="799969"/>
            <a:ext cx="5018138" cy="280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8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50DD8-4B76-AAA1-58A0-368DE88F5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4">
            <a:extLst>
              <a:ext uri="{FF2B5EF4-FFF2-40B4-BE49-F238E27FC236}">
                <a16:creationId xmlns:a16="http://schemas.microsoft.com/office/drawing/2014/main" id="{B0442104-F263-4B0F-D234-6BEE4DBEA14C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6" name="Rektangel 7">
            <a:extLst>
              <a:ext uri="{FF2B5EF4-FFF2-40B4-BE49-F238E27FC236}">
                <a16:creationId xmlns:a16="http://schemas.microsoft.com/office/drawing/2014/main" id="{9C141F9C-8421-A92F-A734-3F9E02F8E551}"/>
              </a:ext>
            </a:extLst>
          </p:cNvPr>
          <p:cNvSpPr/>
          <p:nvPr/>
        </p:nvSpPr>
        <p:spPr>
          <a:xfrm>
            <a:off x="1891345" y="0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2A09A8DA-2776-0F55-9733-EF073228060C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PLANS</a:t>
            </a:r>
            <a:endParaRPr lang="en-US"/>
          </a:p>
        </p:txBody>
      </p:sp>
      <p:sp>
        <p:nvSpPr>
          <p:cNvPr id="10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75684CF3-C537-A8BE-F0BF-33794FB8E378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82E29028-AF06-60CF-455F-06211899D3B3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PHASE</a:t>
            </a:r>
          </a:p>
        </p:txBody>
      </p:sp>
      <p:sp>
        <p:nvSpPr>
          <p:cNvPr id="20" name="Tekstfelt 5">
            <a:hlinkClick r:id="rId6" action="ppaction://hlinksldjump"/>
            <a:extLst>
              <a:ext uri="{FF2B5EF4-FFF2-40B4-BE49-F238E27FC236}">
                <a16:creationId xmlns:a16="http://schemas.microsoft.com/office/drawing/2014/main" id="{3EB09301-40D8-6793-E7F7-E1F50A53B411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IDEAS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1A8284-D8D6-8C91-C5FB-0CE64886ACF0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AB1822F-E6D9-2133-0D21-DAB5CC6A2183}"/>
              </a:ext>
            </a:extLst>
          </p:cNvPr>
          <p:cNvSpPr txBox="1"/>
          <p:nvPr/>
        </p:nvSpPr>
        <p:spPr>
          <a:xfrm>
            <a:off x="2931868" y="2273676"/>
            <a:ext cx="386293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Arial"/>
              </a:rPr>
              <a:t>(DESIGN OFFICE)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413A05DE-19FF-704C-1ED6-4D41479343E5}"/>
              </a:ext>
            </a:extLst>
          </p:cNvPr>
          <p:cNvSpPr txBox="1"/>
          <p:nvPr/>
        </p:nvSpPr>
        <p:spPr>
          <a:xfrm>
            <a:off x="2931867" y="1681009"/>
            <a:ext cx="386293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/>
              </a:rPr>
              <a:t>HORSENS MUNICIPALITY </a:t>
            </a:r>
          </a:p>
        </p:txBody>
      </p:sp>
      <p:sp>
        <p:nvSpPr>
          <p:cNvPr id="24" name="Arrow: Curved Right 23">
            <a:extLst>
              <a:ext uri="{FF2B5EF4-FFF2-40B4-BE49-F238E27FC236}">
                <a16:creationId xmlns:a16="http://schemas.microsoft.com/office/drawing/2014/main" id="{47FD3FEC-45D7-E382-9751-D13F4F7675E9}"/>
              </a:ext>
            </a:extLst>
          </p:cNvPr>
          <p:cNvSpPr/>
          <p:nvPr/>
        </p:nvSpPr>
        <p:spPr>
          <a:xfrm>
            <a:off x="2502605" y="1864878"/>
            <a:ext cx="338667" cy="7408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1D288B7A-406C-15D9-0499-F6F34A0E9EB2}"/>
              </a:ext>
            </a:extLst>
          </p:cNvPr>
          <p:cNvSpPr txBox="1"/>
          <p:nvPr/>
        </p:nvSpPr>
        <p:spPr>
          <a:xfrm>
            <a:off x="2510135" y="3186950"/>
            <a:ext cx="4700057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/>
              </a:rPr>
              <a:t>OUTLINE APPROVED:</a:t>
            </a:r>
            <a:endParaRPr lang="en-US" sz="16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A blueprint of a building&#10;&#10;Description automatically generated">
            <a:extLst>
              <a:ext uri="{FF2B5EF4-FFF2-40B4-BE49-F238E27FC236}">
                <a16:creationId xmlns:a16="http://schemas.microsoft.com/office/drawing/2014/main" id="{548E4AAA-FED3-CBDA-E8C7-D65A2B9AB4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0721" y="3618660"/>
            <a:ext cx="2941556" cy="2074779"/>
          </a:xfrm>
          <a:prstGeom prst="rect">
            <a:avLst/>
          </a:prstGeom>
        </p:spPr>
      </p:pic>
      <p:pic>
        <p:nvPicPr>
          <p:cNvPr id="28" name="Picture 27" descr="A blueprint of a building&#10;&#10;Description automatically generated">
            <a:extLst>
              <a:ext uri="{FF2B5EF4-FFF2-40B4-BE49-F238E27FC236}">
                <a16:creationId xmlns:a16="http://schemas.microsoft.com/office/drawing/2014/main" id="{BF06DF8B-FB3D-A1BA-8F00-817A374C3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1934" y="3805324"/>
            <a:ext cx="2727117" cy="2011434"/>
          </a:xfrm>
          <a:prstGeom prst="rect">
            <a:avLst/>
          </a:prstGeom>
        </p:spPr>
      </p:pic>
      <p:pic>
        <p:nvPicPr>
          <p:cNvPr id="2" name="Picture 1" descr="A drawing of a building&#10;&#10;Description automatically generated">
            <a:extLst>
              <a:ext uri="{FF2B5EF4-FFF2-40B4-BE49-F238E27FC236}">
                <a16:creationId xmlns:a16="http://schemas.microsoft.com/office/drawing/2014/main" id="{9BE45A70-B23C-B679-45A8-0D29B4A4EA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6997" y="3804314"/>
            <a:ext cx="2823274" cy="1944806"/>
          </a:xfrm>
          <a:prstGeom prst="rect">
            <a:avLst/>
          </a:prstGeom>
        </p:spPr>
      </p:pic>
      <p:sp>
        <p:nvSpPr>
          <p:cNvPr id="29" name="Rektangel 1">
            <a:extLst>
              <a:ext uri="{FF2B5EF4-FFF2-40B4-BE49-F238E27FC236}">
                <a16:creationId xmlns:a16="http://schemas.microsoft.com/office/drawing/2014/main" id="{0B747323-D758-136B-6F64-CAA5C2318AA7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0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310DFA18-7AF7-4D2A-681B-53782B6E6A54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1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E4444B4D-6D5F-A61D-AD57-E7063199411C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2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41113B6F-3479-96CD-1DA0-129CEFEF6D86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5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B3F8DEDB-F35B-2551-12DB-654CE7A02B2D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4" name="Rektangel 7">
            <a:extLst>
              <a:ext uri="{FF2B5EF4-FFF2-40B4-BE49-F238E27FC236}">
                <a16:creationId xmlns:a16="http://schemas.microsoft.com/office/drawing/2014/main" id="{1FB025B9-7668-8457-2335-DC4682CA8820}"/>
              </a:ext>
            </a:extLst>
          </p:cNvPr>
          <p:cNvSpPr/>
          <p:nvPr/>
        </p:nvSpPr>
        <p:spPr>
          <a:xfrm>
            <a:off x="-45359" y="2281362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CuadroTexto 19">
            <a:hlinkClick r:id="rId14" action="ppaction://hlinksldjump"/>
            <a:extLst>
              <a:ext uri="{FF2B5EF4-FFF2-40B4-BE49-F238E27FC236}">
                <a16:creationId xmlns:a16="http://schemas.microsoft.com/office/drawing/2014/main" id="{105533B2-EA4A-7B12-33A0-868392E3E8FC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3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B822FC40-0E98-BFB0-E70E-2C191080F5A0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</p:spTree>
    <p:extLst>
      <p:ext uri="{BB962C8B-B14F-4D97-AF65-F5344CB8AC3E}">
        <p14:creationId xmlns:p14="http://schemas.microsoft.com/office/powerpoint/2010/main" val="3351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5FBFE6-28AB-35C4-1A78-4A913DA90C04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4" name="Picture 3" descr="A floor plan of a building&#10;&#10;Description automatically generated">
            <a:extLst>
              <a:ext uri="{FF2B5EF4-FFF2-40B4-BE49-F238E27FC236}">
                <a16:creationId xmlns:a16="http://schemas.microsoft.com/office/drawing/2014/main" id="{01E3FC5C-D986-3C04-C7D2-BBBBC2C87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68" r="-288" b="-258"/>
          <a:stretch/>
        </p:blipFill>
        <p:spPr>
          <a:xfrm>
            <a:off x="2900894" y="870024"/>
            <a:ext cx="4012610" cy="5157150"/>
          </a:xfrm>
          <a:prstGeom prst="rect">
            <a:avLst/>
          </a:prstGeom>
        </p:spPr>
      </p:pic>
      <p:pic>
        <p:nvPicPr>
          <p:cNvPr id="5" name="Picture 4" descr="A blueprint of a building&#10;&#10;Description automatically generated">
            <a:extLst>
              <a:ext uri="{FF2B5EF4-FFF2-40B4-BE49-F238E27FC236}">
                <a16:creationId xmlns:a16="http://schemas.microsoft.com/office/drawing/2014/main" id="{D4155954-7AC2-F4BA-25C2-A05A54D585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8" t="12718" r="27368" b="13012"/>
          <a:stretch/>
        </p:blipFill>
        <p:spPr>
          <a:xfrm>
            <a:off x="7089057" y="1506178"/>
            <a:ext cx="2930013" cy="3845643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BCBFCE67-CB15-96EC-453A-D4189855697C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6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A1485EC0-B341-D897-20FE-B360665B312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7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67A49FD4-2113-90C5-5F03-D5A724A88BD5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8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D8B6A33F-7B27-8BC3-8988-EC2471A1B25D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9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2CD9316C-CEC8-C320-6023-2F14E221F4BC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0" name="Rektangel 7">
            <a:extLst>
              <a:ext uri="{FF2B5EF4-FFF2-40B4-BE49-F238E27FC236}">
                <a16:creationId xmlns:a16="http://schemas.microsoft.com/office/drawing/2014/main" id="{AD6CD7D9-FC0A-40CF-AD23-2D6F4A15ED7A}"/>
              </a:ext>
            </a:extLst>
          </p:cNvPr>
          <p:cNvSpPr/>
          <p:nvPr/>
        </p:nvSpPr>
        <p:spPr>
          <a:xfrm>
            <a:off x="-45359" y="2281362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59C52C6E-0AA2-AB00-CD47-1E2D30A4CC8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3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E8B05A99-E836-E18B-6DCE-920E0760D580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4" name="Rektangel 4">
            <a:extLst>
              <a:ext uri="{FF2B5EF4-FFF2-40B4-BE49-F238E27FC236}">
                <a16:creationId xmlns:a16="http://schemas.microsoft.com/office/drawing/2014/main" id="{37C15C04-D92C-0D9A-4822-1BF463A18852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5" name="Rektangel 7">
            <a:extLst>
              <a:ext uri="{FF2B5EF4-FFF2-40B4-BE49-F238E27FC236}">
                <a16:creationId xmlns:a16="http://schemas.microsoft.com/office/drawing/2014/main" id="{0F251B67-BE44-D3FE-CCB1-032D4E27CAF1}"/>
              </a:ext>
            </a:extLst>
          </p:cNvPr>
          <p:cNvSpPr/>
          <p:nvPr/>
        </p:nvSpPr>
        <p:spPr>
          <a:xfrm>
            <a:off x="4148945" y="0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kstfelt 12">
            <a:hlinkClick r:id="rId11" action="ppaction://hlinksldjump"/>
            <a:extLst>
              <a:ext uri="{FF2B5EF4-FFF2-40B4-BE49-F238E27FC236}">
                <a16:creationId xmlns:a16="http://schemas.microsoft.com/office/drawing/2014/main" id="{709EF9E7-5F23-BF4D-5BEE-34B0AC79ADBD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PLANS</a:t>
            </a:r>
            <a:endParaRPr lang="en-US"/>
          </a:p>
        </p:txBody>
      </p:sp>
      <p:sp>
        <p:nvSpPr>
          <p:cNvPr id="19" name="Tekstfelt 13">
            <a:hlinkClick r:id="rId12" action="ppaction://hlinksldjump"/>
            <a:extLst>
              <a:ext uri="{FF2B5EF4-FFF2-40B4-BE49-F238E27FC236}">
                <a16:creationId xmlns:a16="http://schemas.microsoft.com/office/drawing/2014/main" id="{D4FF8BB7-C58E-2CA1-C05B-1C24D54C92BA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kstfelt 14">
            <a:hlinkClick r:id="rId10" action="ppaction://hlinksldjump"/>
            <a:extLst>
              <a:ext uri="{FF2B5EF4-FFF2-40B4-BE49-F238E27FC236}">
                <a16:creationId xmlns:a16="http://schemas.microsoft.com/office/drawing/2014/main" id="{3C19F002-502C-B13E-CE13-C768918B5463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</a:p>
        </p:txBody>
      </p:sp>
      <p:sp>
        <p:nvSpPr>
          <p:cNvPr id="23" name="Tekstfelt 5">
            <a:hlinkClick r:id="rId13" action="ppaction://hlinksldjump"/>
            <a:extLst>
              <a:ext uri="{FF2B5EF4-FFF2-40B4-BE49-F238E27FC236}">
                <a16:creationId xmlns:a16="http://schemas.microsoft.com/office/drawing/2014/main" id="{C83920AB-B6AB-3B36-51C1-8A1137E6811C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IDEAS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5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717BC-8737-51B5-9F76-C50348C3A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3590C7-927D-9BC7-BC5F-C9F1E8138D8F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8" name="Picture 7" descr="A floor plan of a house&#10;&#10;Description automatically generated">
            <a:extLst>
              <a:ext uri="{FF2B5EF4-FFF2-40B4-BE49-F238E27FC236}">
                <a16:creationId xmlns:a16="http://schemas.microsoft.com/office/drawing/2014/main" id="{010D6A69-8CEE-75F7-7195-46906163F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742" y="1229624"/>
            <a:ext cx="1846008" cy="2395641"/>
          </a:xfrm>
          <a:prstGeom prst="rect">
            <a:avLst/>
          </a:prstGeom>
        </p:spPr>
      </p:pic>
      <p:sp>
        <p:nvSpPr>
          <p:cNvPr id="9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C5F500ED-23D3-78DC-0642-2F612EE2CA55}"/>
              </a:ext>
            </a:extLst>
          </p:cNvPr>
          <p:cNvSpPr txBox="1"/>
          <p:nvPr/>
        </p:nvSpPr>
        <p:spPr>
          <a:xfrm>
            <a:off x="2936905" y="981086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 FLOOR PLANS</a:t>
            </a:r>
            <a:endParaRPr lang="pl-PL" sz="140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 Light"/>
            </a:endParaRPr>
          </a:p>
        </p:txBody>
      </p:sp>
      <p:pic>
        <p:nvPicPr>
          <p:cNvPr id="13" name="Picture 12" descr="A diagram of a building&#10;&#10;Description automatically generated">
            <a:extLst>
              <a:ext uri="{FF2B5EF4-FFF2-40B4-BE49-F238E27FC236}">
                <a16:creationId xmlns:a16="http://schemas.microsoft.com/office/drawing/2014/main" id="{7AD37431-6AA7-5AF3-06BF-74FAC05BA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706" y="1543394"/>
            <a:ext cx="4039723" cy="1888141"/>
          </a:xfrm>
          <a:prstGeom prst="rect">
            <a:avLst/>
          </a:prstGeom>
        </p:spPr>
      </p:pic>
      <p:sp>
        <p:nvSpPr>
          <p:cNvPr id="14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CF12E07D-E33E-47C2-7569-18627A4CCF7E}"/>
              </a:ext>
            </a:extLst>
          </p:cNvPr>
          <p:cNvSpPr txBox="1"/>
          <p:nvPr/>
        </p:nvSpPr>
        <p:spPr>
          <a:xfrm>
            <a:off x="8564758" y="1277985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ELEVATION</a:t>
            </a:r>
            <a:endParaRPr lang="pl-PL" sz="140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 Light"/>
            </a:endParaRPr>
          </a:p>
        </p:txBody>
      </p:sp>
      <p:pic>
        <p:nvPicPr>
          <p:cNvPr id="21" name="Picture 20" descr="A blueprint of a building&#10;&#10;Description automatically generated">
            <a:extLst>
              <a:ext uri="{FF2B5EF4-FFF2-40B4-BE49-F238E27FC236}">
                <a16:creationId xmlns:a16="http://schemas.microsoft.com/office/drawing/2014/main" id="{AF9B2C0D-4AD8-126A-4743-4D8775AB3D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931" y="4479371"/>
            <a:ext cx="2762335" cy="1677496"/>
          </a:xfrm>
          <a:prstGeom prst="rect">
            <a:avLst/>
          </a:prstGeom>
        </p:spPr>
      </p:pic>
      <p:sp>
        <p:nvSpPr>
          <p:cNvPr id="23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541B90DB-C587-4694-FD85-7BEAEB479660}"/>
              </a:ext>
            </a:extLst>
          </p:cNvPr>
          <p:cNvSpPr txBox="1"/>
          <p:nvPr/>
        </p:nvSpPr>
        <p:spPr>
          <a:xfrm>
            <a:off x="5507968" y="4018122"/>
            <a:ext cx="3511856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 b="1">
                <a:solidFill>
                  <a:srgbClr val="FFC000"/>
                </a:solidFill>
              </a:rPr>
              <a:t>FIRE RESISTANT WALLS and </a:t>
            </a:r>
            <a:endParaRPr lang="en-US" sz="1400" b="1">
              <a:solidFill>
                <a:srgbClr val="FFC000"/>
              </a:solidFill>
              <a:ea typeface="Calibri"/>
              <a:cs typeface="Calibri"/>
            </a:endParaRPr>
          </a:p>
          <a:p>
            <a:pPr algn="ctr"/>
            <a:r>
              <a:rPr lang="pl-PL" sz="1400" b="1">
                <a:solidFill>
                  <a:srgbClr val="FFC000"/>
                </a:solidFill>
              </a:rPr>
              <a:t>ESCAPE ROUTES</a:t>
            </a:r>
            <a:endParaRPr lang="en-US" sz="1400" b="1">
              <a:solidFill>
                <a:srgbClr val="FFC000"/>
              </a:solidFill>
              <a:ea typeface="Calibri"/>
              <a:cs typeface="Calibri"/>
            </a:endParaRPr>
          </a:p>
          <a:p>
            <a:pPr algn="ctr"/>
            <a:endParaRPr lang="pl-PL" sz="1100">
              <a:solidFill>
                <a:srgbClr val="FFC000"/>
              </a:solidFill>
              <a:latin typeface="Arial Black"/>
              <a:ea typeface="Calibri"/>
              <a:cs typeface="Calibri Light"/>
            </a:endParaRPr>
          </a:p>
        </p:txBody>
      </p:sp>
      <p:pic>
        <p:nvPicPr>
          <p:cNvPr id="25" name="Picture 24" descr="A blueprint of a building&#10;&#10;Description automatically generated">
            <a:extLst>
              <a:ext uri="{FF2B5EF4-FFF2-40B4-BE49-F238E27FC236}">
                <a16:creationId xmlns:a16="http://schemas.microsoft.com/office/drawing/2014/main" id="{D99A1E09-0675-292D-C9F1-0F95B8B267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770" y="4544321"/>
            <a:ext cx="2960289" cy="1606770"/>
          </a:xfrm>
          <a:prstGeom prst="rect">
            <a:avLst/>
          </a:prstGeom>
        </p:spPr>
      </p:pic>
      <p:sp>
        <p:nvSpPr>
          <p:cNvPr id="27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1CFDA691-DEAE-49D1-3662-C598C46CF10D}"/>
              </a:ext>
            </a:extLst>
          </p:cNvPr>
          <p:cNvSpPr txBox="1"/>
          <p:nvPr/>
        </p:nvSpPr>
        <p:spPr>
          <a:xfrm>
            <a:off x="1867910" y="4072942"/>
            <a:ext cx="351185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 b="1">
                <a:solidFill>
                  <a:srgbClr val="FF0000"/>
                </a:solidFill>
                <a:ea typeface="Calibri"/>
                <a:cs typeface="Calibri"/>
              </a:rPr>
              <a:t>HEATING PLAN</a:t>
            </a:r>
            <a:endParaRPr lang="pl-PL" sz="1400" b="1">
              <a:solidFill>
                <a:srgbClr val="FFC000"/>
              </a:solidFill>
              <a:ea typeface="Calibri"/>
              <a:cs typeface="Calibri"/>
            </a:endParaRPr>
          </a:p>
          <a:p>
            <a:pPr algn="ctr"/>
            <a:endParaRPr lang="pl-PL" sz="1100">
              <a:solidFill>
                <a:srgbClr val="FFC000"/>
              </a:solidFill>
              <a:latin typeface="Arial Black"/>
              <a:ea typeface="Calibri"/>
              <a:cs typeface="Calibri Light"/>
            </a:endParaRPr>
          </a:p>
        </p:txBody>
      </p:sp>
      <p:pic>
        <p:nvPicPr>
          <p:cNvPr id="4" name="Picture 3" descr="A floor plan of a building&#10;&#10;Description automatically generated">
            <a:extLst>
              <a:ext uri="{FF2B5EF4-FFF2-40B4-BE49-F238E27FC236}">
                <a16:creationId xmlns:a16="http://schemas.microsoft.com/office/drawing/2014/main" id="{9D6F7FF1-7511-5581-821B-E8F4017856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4079" y="1365965"/>
            <a:ext cx="1653886" cy="2127642"/>
          </a:xfrm>
          <a:prstGeom prst="rect">
            <a:avLst/>
          </a:prstGeom>
        </p:spPr>
      </p:pic>
      <p:pic>
        <p:nvPicPr>
          <p:cNvPr id="7" name="Picture 6" descr="A floor plan of a building&#10;&#10;Description automatically generated">
            <a:extLst>
              <a:ext uri="{FF2B5EF4-FFF2-40B4-BE49-F238E27FC236}">
                <a16:creationId xmlns:a16="http://schemas.microsoft.com/office/drawing/2014/main" id="{A85A3B35-537F-143F-F06D-9745155D3C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147" y="1342800"/>
            <a:ext cx="1752825" cy="2171907"/>
          </a:xfrm>
          <a:prstGeom prst="rect">
            <a:avLst/>
          </a:prstGeom>
        </p:spPr>
      </p:pic>
      <p:pic>
        <p:nvPicPr>
          <p:cNvPr id="29" name="Picture 28" descr="A blueprint of a building with red and green lights&#10;&#10;Description automatically generated">
            <a:extLst>
              <a:ext uri="{FF2B5EF4-FFF2-40B4-BE49-F238E27FC236}">
                <a16:creationId xmlns:a16="http://schemas.microsoft.com/office/drawing/2014/main" id="{46025FDA-B9BF-6CE6-4E99-1BBA2BB864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2120" y="4429016"/>
            <a:ext cx="3160600" cy="1710115"/>
          </a:xfrm>
          <a:prstGeom prst="rect">
            <a:avLst/>
          </a:prstGeom>
        </p:spPr>
      </p:pic>
      <p:sp>
        <p:nvSpPr>
          <p:cNvPr id="30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2B00D76E-9DD2-C740-A608-EAC5596C3850}"/>
              </a:ext>
            </a:extLst>
          </p:cNvPr>
          <p:cNvSpPr txBox="1"/>
          <p:nvPr/>
        </p:nvSpPr>
        <p:spPr>
          <a:xfrm>
            <a:off x="8769766" y="3968783"/>
            <a:ext cx="3511856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 b="1">
                <a:solidFill>
                  <a:srgbClr val="00B0F0"/>
                </a:solidFill>
              </a:rPr>
              <a:t>VENTILATION PLAN</a:t>
            </a:r>
            <a:endParaRPr lang="en-US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algn="ctr"/>
            <a:endParaRPr lang="pl-PL" sz="1100">
              <a:solidFill>
                <a:srgbClr val="FFC000"/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19" name="Rektangel 1">
            <a:extLst>
              <a:ext uri="{FF2B5EF4-FFF2-40B4-BE49-F238E27FC236}">
                <a16:creationId xmlns:a16="http://schemas.microsoft.com/office/drawing/2014/main" id="{8BA33A99-D4CD-D72E-AC11-0E4A7649465C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1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AC2B18C6-BDCE-AFA1-72CB-39D36309AD45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2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821708C5-E6E9-ADF9-D8AB-105D466D361B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3" name="CuadroTexto 18">
            <a:hlinkClick r:id="rId13" action="ppaction://hlinksldjump"/>
            <a:extLst>
              <a:ext uri="{FF2B5EF4-FFF2-40B4-BE49-F238E27FC236}">
                <a16:creationId xmlns:a16="http://schemas.microsoft.com/office/drawing/2014/main" id="{78594BA5-A212-9C86-3642-A27B73F409B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5" name="CuadroTexto 19">
            <a:hlinkClick r:id="rId14" action="ppaction://hlinksldjump"/>
            <a:extLst>
              <a:ext uri="{FF2B5EF4-FFF2-40B4-BE49-F238E27FC236}">
                <a16:creationId xmlns:a16="http://schemas.microsoft.com/office/drawing/2014/main" id="{1CD34421-65D1-809E-AB73-E9EE831C4EF8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7" name="Rektangel 7">
            <a:extLst>
              <a:ext uri="{FF2B5EF4-FFF2-40B4-BE49-F238E27FC236}">
                <a16:creationId xmlns:a16="http://schemas.microsoft.com/office/drawing/2014/main" id="{A080C022-78EC-4454-AC6A-AFBC0780F587}"/>
              </a:ext>
            </a:extLst>
          </p:cNvPr>
          <p:cNvSpPr/>
          <p:nvPr/>
        </p:nvSpPr>
        <p:spPr>
          <a:xfrm>
            <a:off x="-45359" y="2281362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CuadroTexto 19">
            <a:hlinkClick r:id="rId15" action="ppaction://hlinksldjump"/>
            <a:extLst>
              <a:ext uri="{FF2B5EF4-FFF2-40B4-BE49-F238E27FC236}">
                <a16:creationId xmlns:a16="http://schemas.microsoft.com/office/drawing/2014/main" id="{C28384B2-6C6F-52F3-F974-E162B10EE49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9" name="CuadroTexto 19">
            <a:hlinkClick r:id="rId16" action="ppaction://hlinksldjump"/>
            <a:extLst>
              <a:ext uri="{FF2B5EF4-FFF2-40B4-BE49-F238E27FC236}">
                <a16:creationId xmlns:a16="http://schemas.microsoft.com/office/drawing/2014/main" id="{D10FF4BD-C94E-8F0C-7A42-6485225DF58F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40" name="Tekstfelt 12">
            <a:hlinkClick r:id="rId17" action="ppaction://hlinksldjump"/>
            <a:extLst>
              <a:ext uri="{FF2B5EF4-FFF2-40B4-BE49-F238E27FC236}">
                <a16:creationId xmlns:a16="http://schemas.microsoft.com/office/drawing/2014/main" id="{0A6BB35C-C271-B853-FAF0-F4338459EA2E}"/>
              </a:ext>
            </a:extLst>
          </p:cNvPr>
          <p:cNvSpPr txBox="1"/>
          <p:nvPr/>
        </p:nvSpPr>
        <p:spPr>
          <a:xfrm>
            <a:off x="10295549" y="6421462"/>
            <a:ext cx="4602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1</a:t>
            </a:r>
            <a:endParaRPr lang="pl-PL" sz="140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42" name="Tekstfelt 12">
            <a:hlinkClick r:id="rId18" action="ppaction://hlinksldjump"/>
            <a:extLst>
              <a:ext uri="{FF2B5EF4-FFF2-40B4-BE49-F238E27FC236}">
                <a16:creationId xmlns:a16="http://schemas.microsoft.com/office/drawing/2014/main" id="{304EA7AD-460D-8A62-9DB9-B9B0865D2C46}"/>
              </a:ext>
            </a:extLst>
          </p:cNvPr>
          <p:cNvSpPr txBox="1"/>
          <p:nvPr/>
        </p:nvSpPr>
        <p:spPr>
          <a:xfrm>
            <a:off x="10783484" y="6421462"/>
            <a:ext cx="4602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2</a:t>
            </a:r>
            <a:endParaRPr lang="pl-PL" sz="140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43" name="Rektangel 4">
            <a:extLst>
              <a:ext uri="{FF2B5EF4-FFF2-40B4-BE49-F238E27FC236}">
                <a16:creationId xmlns:a16="http://schemas.microsoft.com/office/drawing/2014/main" id="{79BE135F-5910-B75B-D2BB-DCEC7A427035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4" name="Rektangel 7">
            <a:extLst>
              <a:ext uri="{FF2B5EF4-FFF2-40B4-BE49-F238E27FC236}">
                <a16:creationId xmlns:a16="http://schemas.microsoft.com/office/drawing/2014/main" id="{E9FB85F4-CEA4-B81A-6D73-4057DEF44CB6}"/>
              </a:ext>
            </a:extLst>
          </p:cNvPr>
          <p:cNvSpPr/>
          <p:nvPr/>
        </p:nvSpPr>
        <p:spPr>
          <a:xfrm>
            <a:off x="6658286" y="11829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kstfelt 12">
            <a:hlinkClick r:id="rId17" action="ppaction://hlinksldjump"/>
            <a:extLst>
              <a:ext uri="{FF2B5EF4-FFF2-40B4-BE49-F238E27FC236}">
                <a16:creationId xmlns:a16="http://schemas.microsoft.com/office/drawing/2014/main" id="{D6586E33-AD33-FC75-9218-1F93B908ED55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PLANS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kstfelt 13">
            <a:hlinkClick r:id="rId19" action="ppaction://hlinksldjump"/>
            <a:extLst>
              <a:ext uri="{FF2B5EF4-FFF2-40B4-BE49-F238E27FC236}">
                <a16:creationId xmlns:a16="http://schemas.microsoft.com/office/drawing/2014/main" id="{ABA96823-CDF9-2E70-2285-83271FD0182E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kstfelt 14">
            <a:hlinkClick r:id="rId16" action="ppaction://hlinksldjump"/>
            <a:extLst>
              <a:ext uri="{FF2B5EF4-FFF2-40B4-BE49-F238E27FC236}">
                <a16:creationId xmlns:a16="http://schemas.microsoft.com/office/drawing/2014/main" id="{37CDB2B6-0625-A57D-1A13-88FA2C758B81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</a:p>
        </p:txBody>
      </p:sp>
      <p:sp>
        <p:nvSpPr>
          <p:cNvPr id="50" name="Tekstfelt 5">
            <a:hlinkClick r:id="rId20" action="ppaction://hlinksldjump"/>
            <a:extLst>
              <a:ext uri="{FF2B5EF4-FFF2-40B4-BE49-F238E27FC236}">
                <a16:creationId xmlns:a16="http://schemas.microsoft.com/office/drawing/2014/main" id="{E39B7C13-9AEB-982F-9E58-5CCBB55CEDFC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IDEAS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6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EE70-4799-BE0D-ADDE-FB2E3A74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38CBCA-48BC-6DA8-E4B4-01CCD28A818F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2" name="Afbeelding 1" descr="Afbeelding met elektronica, tekst, Elektronisch onderdeel, Stroomkringonderdeel&#10;&#10;Automatisch gegenereerde beschrijving">
            <a:extLst>
              <a:ext uri="{FF2B5EF4-FFF2-40B4-BE49-F238E27FC236}">
                <a16:creationId xmlns:a16="http://schemas.microsoft.com/office/drawing/2014/main" id="{E9D1192E-4A39-6608-FC07-7442CE90C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791" y="2280090"/>
            <a:ext cx="4836034" cy="2713846"/>
          </a:xfrm>
          <a:prstGeom prst="rect">
            <a:avLst/>
          </a:prstGeom>
        </p:spPr>
      </p:pic>
      <p:pic>
        <p:nvPicPr>
          <p:cNvPr id="4" name="Picture 3" descr="A map of a city&#10;&#10;Description automatically generated">
            <a:extLst>
              <a:ext uri="{FF2B5EF4-FFF2-40B4-BE49-F238E27FC236}">
                <a16:creationId xmlns:a16="http://schemas.microsoft.com/office/drawing/2014/main" id="{5ED5B2B5-D95D-EC33-9342-2738392AB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697" y="2230179"/>
            <a:ext cx="4313740" cy="2635172"/>
          </a:xfrm>
          <a:prstGeom prst="rect">
            <a:avLst/>
          </a:prstGeom>
        </p:spPr>
      </p:pic>
      <p:sp>
        <p:nvSpPr>
          <p:cNvPr id="5" name="Tekstfelt 12">
            <a:hlinkClick r:id="rId5" action="ppaction://hlinksldjump"/>
            <a:extLst>
              <a:ext uri="{FF2B5EF4-FFF2-40B4-BE49-F238E27FC236}">
                <a16:creationId xmlns:a16="http://schemas.microsoft.com/office/drawing/2014/main" id="{0AE1DEEB-6780-2A23-C770-1DEC08CD5E2C}"/>
              </a:ext>
            </a:extLst>
          </p:cNvPr>
          <p:cNvSpPr txBox="1"/>
          <p:nvPr/>
        </p:nvSpPr>
        <p:spPr>
          <a:xfrm>
            <a:off x="8271860" y="1634795"/>
            <a:ext cx="194400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400">
                <a:solidFill>
                  <a:srgbClr val="FFC000"/>
                </a:solidFill>
                <a:latin typeface="Arial Black"/>
                <a:ea typeface="+mn-lt"/>
                <a:cs typeface="Calibri Light"/>
              </a:rPr>
              <a:t>SITE PLAN</a:t>
            </a:r>
            <a:endParaRPr lang="pl-PL" sz="1400">
              <a:solidFill>
                <a:srgbClr val="FFC000"/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6" name="Tekstfelt 12">
            <a:hlinkClick r:id="rId5" action="ppaction://hlinksldjump"/>
            <a:extLst>
              <a:ext uri="{FF2B5EF4-FFF2-40B4-BE49-F238E27FC236}">
                <a16:creationId xmlns:a16="http://schemas.microsoft.com/office/drawing/2014/main" id="{A5FED52C-769F-239B-8757-9CB1F7429514}"/>
              </a:ext>
            </a:extLst>
          </p:cNvPr>
          <p:cNvSpPr txBox="1"/>
          <p:nvPr/>
        </p:nvSpPr>
        <p:spPr>
          <a:xfrm>
            <a:off x="3409574" y="1634794"/>
            <a:ext cx="308095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400">
                <a:solidFill>
                  <a:schemeClr val="accent4"/>
                </a:solidFill>
                <a:latin typeface="Arial Black"/>
                <a:ea typeface="+mn-lt"/>
                <a:cs typeface="Calibri Light"/>
              </a:rPr>
              <a:t>APARTMENT SUMMARY</a:t>
            </a:r>
            <a:endParaRPr lang="pl-PL" sz="1400">
              <a:solidFill>
                <a:schemeClr val="accent4"/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7" name="Rektangel 1">
            <a:extLst>
              <a:ext uri="{FF2B5EF4-FFF2-40B4-BE49-F238E27FC236}">
                <a16:creationId xmlns:a16="http://schemas.microsoft.com/office/drawing/2014/main" id="{1469F861-6041-184B-6898-FA7B398DBF0B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8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0D078AB2-9211-FD04-11B3-C19A7480F3C2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9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DA3A8B1C-89B7-77F3-6180-71D9EC3BE420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0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2CC76ED5-5D43-0295-A198-ED9C270C73F8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1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836816AA-1509-AC35-0FBE-F8EE03D96DA6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3" name="Rektangel 7">
            <a:extLst>
              <a:ext uri="{FF2B5EF4-FFF2-40B4-BE49-F238E27FC236}">
                <a16:creationId xmlns:a16="http://schemas.microsoft.com/office/drawing/2014/main" id="{32882F71-FDA1-6B1A-3DB3-2AE435406EAC}"/>
              </a:ext>
            </a:extLst>
          </p:cNvPr>
          <p:cNvSpPr/>
          <p:nvPr/>
        </p:nvSpPr>
        <p:spPr>
          <a:xfrm>
            <a:off x="-45359" y="2281362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45883246-0263-89E8-74E7-16192BBB4286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5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2C57A827-FB36-77F6-9807-43E494419993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7" name="Tekstfelt 12">
            <a:hlinkClick r:id="rId12" action="ppaction://hlinksldjump"/>
            <a:extLst>
              <a:ext uri="{FF2B5EF4-FFF2-40B4-BE49-F238E27FC236}">
                <a16:creationId xmlns:a16="http://schemas.microsoft.com/office/drawing/2014/main" id="{0015E057-2681-F764-7F22-2F5DC3DA1CC7}"/>
              </a:ext>
            </a:extLst>
          </p:cNvPr>
          <p:cNvSpPr txBox="1"/>
          <p:nvPr/>
        </p:nvSpPr>
        <p:spPr>
          <a:xfrm>
            <a:off x="10295549" y="6421462"/>
            <a:ext cx="4602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1</a:t>
            </a:r>
            <a:endParaRPr lang="pl-PL" sz="140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19" name="Tekstfelt 12">
            <a:hlinkClick r:id="rId13" action="ppaction://hlinksldjump"/>
            <a:extLst>
              <a:ext uri="{FF2B5EF4-FFF2-40B4-BE49-F238E27FC236}">
                <a16:creationId xmlns:a16="http://schemas.microsoft.com/office/drawing/2014/main" id="{F2ABB918-877C-BC5B-5904-57CDE4E2E7CF}"/>
              </a:ext>
            </a:extLst>
          </p:cNvPr>
          <p:cNvSpPr txBox="1"/>
          <p:nvPr/>
        </p:nvSpPr>
        <p:spPr>
          <a:xfrm>
            <a:off x="10783484" y="6421462"/>
            <a:ext cx="4602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2</a:t>
            </a:r>
            <a:endParaRPr lang="pl-PL" sz="140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 Light"/>
            </a:endParaRPr>
          </a:p>
        </p:txBody>
      </p:sp>
      <p:sp>
        <p:nvSpPr>
          <p:cNvPr id="21" name="Rektangel 4">
            <a:extLst>
              <a:ext uri="{FF2B5EF4-FFF2-40B4-BE49-F238E27FC236}">
                <a16:creationId xmlns:a16="http://schemas.microsoft.com/office/drawing/2014/main" id="{B622F658-C198-C7AE-C53F-50A94C48F1CD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23" name="Rektangel 7">
            <a:extLst>
              <a:ext uri="{FF2B5EF4-FFF2-40B4-BE49-F238E27FC236}">
                <a16:creationId xmlns:a16="http://schemas.microsoft.com/office/drawing/2014/main" id="{6B8F7519-1682-2077-2EBD-BA0488ED0D30}"/>
              </a:ext>
            </a:extLst>
          </p:cNvPr>
          <p:cNvSpPr/>
          <p:nvPr/>
        </p:nvSpPr>
        <p:spPr>
          <a:xfrm>
            <a:off x="6658286" y="11829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kstfelt 12">
            <a:hlinkClick r:id="rId12" action="ppaction://hlinksldjump"/>
            <a:extLst>
              <a:ext uri="{FF2B5EF4-FFF2-40B4-BE49-F238E27FC236}">
                <a16:creationId xmlns:a16="http://schemas.microsoft.com/office/drawing/2014/main" id="{D4812926-A899-0210-3177-000A812023CF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/>
                <a:ea typeface="+mn-lt"/>
                <a:cs typeface="Calibri Light"/>
              </a:rPr>
              <a:t>PLANS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kstfelt 13">
            <a:hlinkClick r:id="rId14" action="ppaction://hlinksldjump"/>
            <a:extLst>
              <a:ext uri="{FF2B5EF4-FFF2-40B4-BE49-F238E27FC236}">
                <a16:creationId xmlns:a16="http://schemas.microsoft.com/office/drawing/2014/main" id="{900E6B96-EE4D-51C0-D721-F99465F1EDB2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kstfelt 14">
            <a:hlinkClick r:id="rId11" action="ppaction://hlinksldjump"/>
            <a:extLst>
              <a:ext uri="{FF2B5EF4-FFF2-40B4-BE49-F238E27FC236}">
                <a16:creationId xmlns:a16="http://schemas.microsoft.com/office/drawing/2014/main" id="{4B5FEFE6-B2B5-1E66-E793-AC3E21477AF0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</a:p>
        </p:txBody>
      </p:sp>
      <p:sp>
        <p:nvSpPr>
          <p:cNvPr id="30" name="Tekstfelt 5">
            <a:hlinkClick r:id="rId15" action="ppaction://hlinksldjump"/>
            <a:extLst>
              <a:ext uri="{FF2B5EF4-FFF2-40B4-BE49-F238E27FC236}">
                <a16:creationId xmlns:a16="http://schemas.microsoft.com/office/drawing/2014/main" id="{FB4E389E-C086-D122-57D9-B2A70E2E52BD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IDEAS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0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DA267-9BC7-082D-3A1C-03BA7BDC4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82CAF6CC-2562-083A-0388-5B210439E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500" y="2139642"/>
            <a:ext cx="3019817" cy="1263868"/>
          </a:xfrm>
          <a:prstGeom prst="rect">
            <a:avLst/>
          </a:prstGeom>
        </p:spPr>
      </p:pic>
      <p:pic>
        <p:nvPicPr>
          <p:cNvPr id="3" name="Picture 2" descr="A blue and white rectangular table&#10;&#10;Description automatically generated">
            <a:extLst>
              <a:ext uri="{FF2B5EF4-FFF2-40B4-BE49-F238E27FC236}">
                <a16:creationId xmlns:a16="http://schemas.microsoft.com/office/drawing/2014/main" id="{C766D3E5-242A-0CC2-A1DD-464F6844F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979" y="4780985"/>
            <a:ext cx="9417170" cy="819794"/>
          </a:xfrm>
          <a:prstGeom prst="rect">
            <a:avLst/>
          </a:prstGeom>
        </p:spPr>
      </p:pic>
      <p:sp>
        <p:nvSpPr>
          <p:cNvPr id="5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0A76A52F-FD17-B47E-3C2E-F0C5A02831A3}"/>
              </a:ext>
            </a:extLst>
          </p:cNvPr>
          <p:cNvSpPr txBox="1"/>
          <p:nvPr/>
        </p:nvSpPr>
        <p:spPr>
          <a:xfrm>
            <a:off x="2236947" y="1394524"/>
            <a:ext cx="216584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0000"/>
                </a:solidFill>
                <a:latin typeface="Arial Black"/>
                <a:cs typeface="Calibri Light"/>
              </a:rPr>
              <a:t>COST ESTIMATION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11138313-47A5-DFD9-8504-FE7ED345A462}"/>
              </a:ext>
            </a:extLst>
          </p:cNvPr>
          <p:cNvSpPr txBox="1"/>
          <p:nvPr/>
        </p:nvSpPr>
        <p:spPr>
          <a:xfrm>
            <a:off x="2236946" y="4468354"/>
            <a:ext cx="216584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0000"/>
                </a:solidFill>
                <a:latin typeface="Arial Black"/>
                <a:cs typeface="Calibri Light"/>
              </a:rPr>
              <a:t>TIME SCHEDULE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26492D-2352-5329-AFD3-F57930B3CD58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4" name="Picture 3" descr="A diagram of a building&#10;&#10;Description automatically generated">
            <a:extLst>
              <a:ext uri="{FF2B5EF4-FFF2-40B4-BE49-F238E27FC236}">
                <a16:creationId xmlns:a16="http://schemas.microsoft.com/office/drawing/2014/main" id="{53CC5D84-44BB-0C97-5073-1558275786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6977" y="1830993"/>
            <a:ext cx="2876987" cy="1891295"/>
          </a:xfrm>
          <a:prstGeom prst="rect">
            <a:avLst/>
          </a:prstGeom>
        </p:spPr>
      </p:pic>
      <p:sp>
        <p:nvSpPr>
          <p:cNvPr id="7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B0EFB7CC-FFC4-43E8-A72F-7DE287D0D855}"/>
              </a:ext>
            </a:extLst>
          </p:cNvPr>
          <p:cNvSpPr txBox="1"/>
          <p:nvPr/>
        </p:nvSpPr>
        <p:spPr>
          <a:xfrm>
            <a:off x="8543047" y="1328000"/>
            <a:ext cx="301007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B050"/>
                </a:solidFill>
                <a:latin typeface="Arial Black"/>
                <a:cs typeface="Calibri Light"/>
              </a:rPr>
              <a:t>STRUCTURAL ANALYSIS</a:t>
            </a:r>
            <a:endParaRPr lang="en-US">
              <a:solidFill>
                <a:srgbClr val="00B050"/>
              </a:solidFill>
              <a:ea typeface="Calibri"/>
              <a:cs typeface="Calibri"/>
            </a:endParaRPr>
          </a:p>
        </p:txBody>
      </p:sp>
      <p:pic>
        <p:nvPicPr>
          <p:cNvPr id="9" name="Afbeelding 4">
            <a:extLst>
              <a:ext uri="{FF2B5EF4-FFF2-40B4-BE49-F238E27FC236}">
                <a16:creationId xmlns:a16="http://schemas.microsoft.com/office/drawing/2014/main" id="{C6763F4E-EE30-AA76-FF11-341E52903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5949" y="1881984"/>
            <a:ext cx="2513628" cy="1780420"/>
          </a:xfrm>
          <a:prstGeom prst="rect">
            <a:avLst/>
          </a:prstGeom>
        </p:spPr>
      </p:pic>
      <p:sp>
        <p:nvSpPr>
          <p:cNvPr id="10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2FCEE8B4-2FB5-DF3B-6045-89F5FCBE3C70}"/>
              </a:ext>
            </a:extLst>
          </p:cNvPr>
          <p:cNvSpPr txBox="1"/>
          <p:nvPr/>
        </p:nvSpPr>
        <p:spPr>
          <a:xfrm>
            <a:off x="5440618" y="1327999"/>
            <a:ext cx="301007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C000"/>
                </a:solidFill>
                <a:latin typeface="Arial Black"/>
                <a:cs typeface="Calibri Light"/>
              </a:rPr>
              <a:t>SUN ANALYSIS</a:t>
            </a:r>
            <a:endParaRPr lang="en-US">
              <a:solidFill>
                <a:srgbClr val="FFC000"/>
              </a:solidFill>
              <a:ea typeface="Calibri"/>
              <a:cs typeface="Calibri"/>
            </a:endParaRPr>
          </a:p>
        </p:txBody>
      </p:sp>
      <p:sp>
        <p:nvSpPr>
          <p:cNvPr id="37" name="Rektangel 4">
            <a:extLst>
              <a:ext uri="{FF2B5EF4-FFF2-40B4-BE49-F238E27FC236}">
                <a16:creationId xmlns:a16="http://schemas.microsoft.com/office/drawing/2014/main" id="{62FA0DC5-52C4-D35A-1564-C2F5682ED45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7F5E231C-122D-DDF3-2CA9-FC3B459CDCF6}"/>
              </a:ext>
            </a:extLst>
          </p:cNvPr>
          <p:cNvSpPr/>
          <p:nvPr/>
        </p:nvSpPr>
        <p:spPr>
          <a:xfrm>
            <a:off x="9367412" y="5839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kstfelt 12">
            <a:hlinkClick r:id="rId8" action="ppaction://hlinksldjump"/>
            <a:extLst>
              <a:ext uri="{FF2B5EF4-FFF2-40B4-BE49-F238E27FC236}">
                <a16:creationId xmlns:a16="http://schemas.microsoft.com/office/drawing/2014/main" id="{DC25C037-7607-80ED-4766-A138F6376052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PLANS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Tekstfelt 13">
            <a:hlinkClick r:id="rId9" action="ppaction://hlinksldjump"/>
            <a:extLst>
              <a:ext uri="{FF2B5EF4-FFF2-40B4-BE49-F238E27FC236}">
                <a16:creationId xmlns:a16="http://schemas.microsoft.com/office/drawing/2014/main" id="{DA59F804-4A8B-7AFD-7F81-A54CE231E0EA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kstfelt 14">
            <a:hlinkClick r:id="rId10" action="ppaction://hlinksldjump"/>
            <a:extLst>
              <a:ext uri="{FF2B5EF4-FFF2-40B4-BE49-F238E27FC236}">
                <a16:creationId xmlns:a16="http://schemas.microsoft.com/office/drawing/2014/main" id="{B4BC7A00-B89E-AC0E-0A9E-EBE90013447D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</a:p>
        </p:txBody>
      </p:sp>
      <p:sp>
        <p:nvSpPr>
          <p:cNvPr id="43" name="Tekstfelt 5">
            <a:hlinkClick r:id="rId11" action="ppaction://hlinksldjump"/>
            <a:extLst>
              <a:ext uri="{FF2B5EF4-FFF2-40B4-BE49-F238E27FC236}">
                <a16:creationId xmlns:a16="http://schemas.microsoft.com/office/drawing/2014/main" id="{DC91DF73-8701-8A41-609E-77196B10AFCA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IDEAS</a:t>
            </a:r>
            <a:endParaRPr lang="en-US"/>
          </a:p>
        </p:txBody>
      </p:sp>
      <p:sp>
        <p:nvSpPr>
          <p:cNvPr id="44" name="Rektangel 1">
            <a:extLst>
              <a:ext uri="{FF2B5EF4-FFF2-40B4-BE49-F238E27FC236}">
                <a16:creationId xmlns:a16="http://schemas.microsoft.com/office/drawing/2014/main" id="{369AA543-860E-D6FF-8408-4CEA705EA4DE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5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02B21FD0-203A-9707-C5DF-2A7C30C9E0B4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6" name="CuadroTexto 18">
            <a:hlinkClick r:id="rId13" action="ppaction://hlinksldjump"/>
            <a:extLst>
              <a:ext uri="{FF2B5EF4-FFF2-40B4-BE49-F238E27FC236}">
                <a16:creationId xmlns:a16="http://schemas.microsoft.com/office/drawing/2014/main" id="{1BB2613D-BDFF-4A38-81F6-A33A78C45702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48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A700E0BA-671E-13B1-B69C-B42A3BA146D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50" name="CuadroTexto 19">
            <a:hlinkClick r:id="rId15" action="ppaction://hlinksldjump"/>
            <a:extLst>
              <a:ext uri="{FF2B5EF4-FFF2-40B4-BE49-F238E27FC236}">
                <a16:creationId xmlns:a16="http://schemas.microsoft.com/office/drawing/2014/main" id="{941FD3B5-F6E2-3821-7892-0F6345883D12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52" name="Rektangel 7">
            <a:extLst>
              <a:ext uri="{FF2B5EF4-FFF2-40B4-BE49-F238E27FC236}">
                <a16:creationId xmlns:a16="http://schemas.microsoft.com/office/drawing/2014/main" id="{CC5DE53B-2BDC-1360-741B-F63A82F380FF}"/>
              </a:ext>
            </a:extLst>
          </p:cNvPr>
          <p:cNvSpPr/>
          <p:nvPr/>
        </p:nvSpPr>
        <p:spPr>
          <a:xfrm>
            <a:off x="-45359" y="2281362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CuadroTexto 19">
            <a:hlinkClick r:id="rId16" action="ppaction://hlinksldjump"/>
            <a:extLst>
              <a:ext uri="{FF2B5EF4-FFF2-40B4-BE49-F238E27FC236}">
                <a16:creationId xmlns:a16="http://schemas.microsoft.com/office/drawing/2014/main" id="{641461B6-0819-CEF4-A6F1-948CF842F5C2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54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D020B0F2-D305-985A-93C6-31630C447F9E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</p:spTree>
    <p:extLst>
      <p:ext uri="{BB962C8B-B14F-4D97-AF65-F5344CB8AC3E}">
        <p14:creationId xmlns:p14="http://schemas.microsoft.com/office/powerpoint/2010/main" val="106905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DA267-9BC7-082D-3A1C-03BA7BDC4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426492D-2352-5329-AFD3-F57930B3CD58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7" name="Rektangel 4">
            <a:extLst>
              <a:ext uri="{FF2B5EF4-FFF2-40B4-BE49-F238E27FC236}">
                <a16:creationId xmlns:a16="http://schemas.microsoft.com/office/drawing/2014/main" id="{62FA0DC5-52C4-D35A-1564-C2F5682ED45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7F5E231C-122D-DDF3-2CA9-FC3B459CDCF6}"/>
              </a:ext>
            </a:extLst>
          </p:cNvPr>
          <p:cNvSpPr/>
          <p:nvPr/>
        </p:nvSpPr>
        <p:spPr>
          <a:xfrm>
            <a:off x="9367412" y="5839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DC25C037-7607-80ED-4766-A138F6376052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n-lt"/>
                <a:cs typeface="Calibri Light"/>
              </a:rPr>
              <a:t>PLANS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DA59F804-4A8B-7AFD-7F81-A54CE231E0EA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B4BC7A00-B89E-AC0E-0A9E-EBE90013447D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</a:p>
        </p:txBody>
      </p:sp>
      <p:sp>
        <p:nvSpPr>
          <p:cNvPr id="43" name="Tekstfelt 5">
            <a:hlinkClick r:id="rId6" action="ppaction://hlinksldjump"/>
            <a:extLst>
              <a:ext uri="{FF2B5EF4-FFF2-40B4-BE49-F238E27FC236}">
                <a16:creationId xmlns:a16="http://schemas.microsoft.com/office/drawing/2014/main" id="{DC91DF73-8701-8A41-609E-77196B10AFCA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IDEAS</a:t>
            </a:r>
            <a:endParaRPr lang="en-US"/>
          </a:p>
        </p:txBody>
      </p:sp>
      <p:sp>
        <p:nvSpPr>
          <p:cNvPr id="44" name="Rektangel 1">
            <a:extLst>
              <a:ext uri="{FF2B5EF4-FFF2-40B4-BE49-F238E27FC236}">
                <a16:creationId xmlns:a16="http://schemas.microsoft.com/office/drawing/2014/main" id="{369AA543-860E-D6FF-8408-4CEA705EA4DE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5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02B21FD0-203A-9707-C5DF-2A7C30C9E0B4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6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1BB2613D-BDFF-4A38-81F6-A33A78C45702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48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A700E0BA-671E-13B1-B69C-B42A3BA146D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50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941FD3B5-F6E2-3821-7892-0F6345883D12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52" name="Rektangel 7">
            <a:extLst>
              <a:ext uri="{FF2B5EF4-FFF2-40B4-BE49-F238E27FC236}">
                <a16:creationId xmlns:a16="http://schemas.microsoft.com/office/drawing/2014/main" id="{CC5DE53B-2BDC-1360-741B-F63A82F380FF}"/>
              </a:ext>
            </a:extLst>
          </p:cNvPr>
          <p:cNvSpPr/>
          <p:nvPr/>
        </p:nvSpPr>
        <p:spPr>
          <a:xfrm>
            <a:off x="-45359" y="2281362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641461B6-0819-CEF4-A6F1-948CF842F5C2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54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D020B0F2-D305-985A-93C6-31630C447F9E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pic>
        <p:nvPicPr>
          <p:cNvPr id="12" name="Afbeelding 11" descr="Afbeelding met hemel, plant, wolk, boom&#10;&#10;Automatisch gegenereerde beschrijving">
            <a:hlinkClick r:id="rId12"/>
            <a:extLst>
              <a:ext uri="{FF2B5EF4-FFF2-40B4-BE49-F238E27FC236}">
                <a16:creationId xmlns:a16="http://schemas.microsoft.com/office/drawing/2014/main" id="{08190B39-EDF2-A455-ACBE-B0FC2A05D8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136" y="912950"/>
            <a:ext cx="8901837" cy="549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ktangel 4">
            <a:extLst>
              <a:ext uri="{FF2B5EF4-FFF2-40B4-BE49-F238E27FC236}">
                <a16:creationId xmlns:a16="http://schemas.microsoft.com/office/drawing/2014/main" id="{E420A14E-6AAE-2A06-78C5-E94688DE6926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1F38058E-BE15-A444-AA3A-E1E78AB1AB96}"/>
              </a:ext>
            </a:extLst>
          </p:cNvPr>
          <p:cNvSpPr/>
          <p:nvPr/>
        </p:nvSpPr>
        <p:spPr>
          <a:xfrm>
            <a:off x="1727371" y="0"/>
            <a:ext cx="203081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04FA83C4-E9ED-7106-2731-45262F11A945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2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127FBDDD-3C6A-880E-197F-06D452389632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3" name="Tekstfelt 5">
            <a:hlinkClick r:id="rId5" action="ppaction://hlinksldjump"/>
            <a:extLst>
              <a:ext uri="{FF2B5EF4-FFF2-40B4-BE49-F238E27FC236}">
                <a16:creationId xmlns:a16="http://schemas.microsoft.com/office/drawing/2014/main" id="{0F876778-AC15-15D9-8E87-84DEC1EB4821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15" name="Rektangel 7">
            <a:extLst>
              <a:ext uri="{FF2B5EF4-FFF2-40B4-BE49-F238E27FC236}">
                <a16:creationId xmlns:a16="http://schemas.microsoft.com/office/drawing/2014/main" id="{0A885FE9-8252-4E68-7018-9561C66BFFB0}"/>
              </a:ext>
            </a:extLst>
          </p:cNvPr>
          <p:cNvSpPr/>
          <p:nvPr/>
        </p:nvSpPr>
        <p:spPr>
          <a:xfrm>
            <a:off x="1906905" y="648000"/>
            <a:ext cx="2036190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kstfelt 13">
            <a:hlinkClick r:id="rId6" action="ppaction://hlinksldjump"/>
            <a:extLst>
              <a:ext uri="{FF2B5EF4-FFF2-40B4-BE49-F238E27FC236}">
                <a16:creationId xmlns:a16="http://schemas.microsoft.com/office/drawing/2014/main" id="{C3CD10CA-0C7C-C792-B8B3-5D21BD586A84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027846-FC32-9E8A-4AC5-6B4F1926F3F2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D4EBBF-83DF-8062-4468-2F938E1FD03D}"/>
              </a:ext>
            </a:extLst>
          </p:cNvPr>
          <p:cNvSpPr txBox="1"/>
          <p:nvPr/>
        </p:nvSpPr>
        <p:spPr>
          <a:xfrm>
            <a:off x="2257566" y="1125939"/>
            <a:ext cx="9197453" cy="19651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>
                <a:solidFill>
                  <a:schemeClr val="accent1">
                    <a:lumMod val="75000"/>
                  </a:schemeClr>
                </a:solidFill>
                <a:latin typeface="Arial Black"/>
              </a:rPr>
              <a:t>Project proposal </a:t>
            </a:r>
            <a:r>
              <a:rPr lang="en-GB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is a revision and updating of </a:t>
            </a:r>
            <a:r>
              <a:rPr lang="es-ES" err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outline</a:t>
            </a:r>
            <a:r>
              <a:rPr lang="es-ES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 </a:t>
            </a:r>
            <a:r>
              <a:rPr lang="es-ES" err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proposal</a:t>
            </a:r>
            <a:r>
              <a:rPr lang="es-ES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.</a:t>
            </a:r>
            <a:endParaRPr lang="en-US">
              <a:solidFill>
                <a:srgbClr val="2F5597"/>
              </a:solidFill>
              <a:latin typeface="Segoe UI"/>
              <a:cs typeface="Segoe UI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>
              <a:solidFill>
                <a:srgbClr val="2F5597"/>
              </a:solidFill>
              <a:latin typeface="Segoe UI"/>
              <a:cs typeface="Segoe UI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Project proposal focus shift from: </a:t>
            </a:r>
            <a:r>
              <a:rPr lang="es-ES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“design proposal” to</a:t>
            </a:r>
            <a:r>
              <a:rPr lang="en-GB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 “technical proposal”</a:t>
            </a:r>
            <a:endParaRPr lang="es-ES">
              <a:solidFill>
                <a:srgbClr val="2F5597"/>
              </a:solidFill>
              <a:latin typeface="Segoe UI"/>
              <a:cs typeface="Segoe UI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The most important task in this phase, is to </a:t>
            </a:r>
            <a:r>
              <a:rPr lang="es-ES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identify problems and of course... solve them.</a:t>
            </a:r>
            <a:endParaRPr lang="en-US">
              <a:solidFill>
                <a:srgbClr val="2F5597"/>
              </a:solidFill>
              <a:latin typeface="Segoe UI"/>
              <a:cs typeface="Segoe UI"/>
            </a:endParaRPr>
          </a:p>
          <a:p>
            <a:pPr algn="l"/>
            <a:endParaRPr lang="en-GB">
              <a:cs typeface="Calibri"/>
            </a:endParaRPr>
          </a:p>
        </p:txBody>
      </p:sp>
      <p:sp>
        <p:nvSpPr>
          <p:cNvPr id="12" name="Rektangel 1">
            <a:extLst>
              <a:ext uri="{FF2B5EF4-FFF2-40B4-BE49-F238E27FC236}">
                <a16:creationId xmlns:a16="http://schemas.microsoft.com/office/drawing/2014/main" id="{31E3E8CE-A962-2E5B-6093-35155F4A2222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3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5063A2AB-D014-8B66-6A93-1AC29CD1410B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4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2F39DA0E-6DC5-B0B0-4C44-94D8A3E500E4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6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66E3EE80-3296-7F21-BC29-4764D0481036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7" name="Rektangel 7">
            <a:extLst>
              <a:ext uri="{FF2B5EF4-FFF2-40B4-BE49-F238E27FC236}">
                <a16:creationId xmlns:a16="http://schemas.microsoft.com/office/drawing/2014/main" id="{6F542B70-4435-3CBE-4055-6CA5C191FE3C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C62DE2A3-5ACA-0179-3386-A5BB320AF48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9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740F23B7-2F20-29FA-6E86-B0CF7B90EF43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20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034CB837-C4EA-3277-D315-5CB690C48BD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</p:spTree>
    <p:extLst>
      <p:ext uri="{BB962C8B-B14F-4D97-AF65-F5344CB8AC3E}">
        <p14:creationId xmlns:p14="http://schemas.microsoft.com/office/powerpoint/2010/main" val="374260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2B415-3709-8F23-0466-FA6EDD58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4">
            <a:extLst>
              <a:ext uri="{FF2B5EF4-FFF2-40B4-BE49-F238E27FC236}">
                <a16:creationId xmlns:a16="http://schemas.microsoft.com/office/drawing/2014/main" id="{45C5C02A-095B-F671-FED8-7A68E4E44BC6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5" name="Rektangel 7">
            <a:extLst>
              <a:ext uri="{FF2B5EF4-FFF2-40B4-BE49-F238E27FC236}">
                <a16:creationId xmlns:a16="http://schemas.microsoft.com/office/drawing/2014/main" id="{767A03A1-525C-DAAB-A9CF-0A2A60351C79}"/>
              </a:ext>
            </a:extLst>
          </p:cNvPr>
          <p:cNvSpPr/>
          <p:nvPr/>
        </p:nvSpPr>
        <p:spPr>
          <a:xfrm>
            <a:off x="1906905" y="648000"/>
            <a:ext cx="2036190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BF240C26-B312-F48C-5B24-83AFEA1DDF02}"/>
              </a:ext>
            </a:extLst>
          </p:cNvPr>
          <p:cNvSpPr txBox="1"/>
          <p:nvPr/>
        </p:nvSpPr>
        <p:spPr>
          <a:xfrm>
            <a:off x="4245094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7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6A4C05E8-CAF3-8EE2-541E-D6A2B478F68A}"/>
              </a:ext>
            </a:extLst>
          </p:cNvPr>
          <p:cNvSpPr txBox="1"/>
          <p:nvPr/>
        </p:nvSpPr>
        <p:spPr>
          <a:xfrm>
            <a:off x="6815535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7813FD63-0E1E-80DE-04E7-5094691F347B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CCEC4A-E093-EA7A-44FC-F489C91B1D4A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6" name="Picture 5" descr="A blueprint of a construction site&#10;&#10;Description automatically generated">
            <a:hlinkClick r:id="rId6" action="ppaction://hlinkfile"/>
            <a:extLst>
              <a:ext uri="{FF2B5EF4-FFF2-40B4-BE49-F238E27FC236}">
                <a16:creationId xmlns:a16="http://schemas.microsoft.com/office/drawing/2014/main" id="{5664A121-1123-DCAF-6757-B555255DDA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979" y="4343631"/>
            <a:ext cx="3022005" cy="19896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C6DB59-439E-CEA1-17EF-49F3D398AFBC}"/>
              </a:ext>
            </a:extLst>
          </p:cNvPr>
          <p:cNvSpPr txBox="1"/>
          <p:nvPr/>
        </p:nvSpPr>
        <p:spPr>
          <a:xfrm>
            <a:off x="2530829" y="1390347"/>
            <a:ext cx="6105832" cy="281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200">
                <a:solidFill>
                  <a:schemeClr val="accent6"/>
                </a:solidFill>
                <a:latin typeface="Arial Black" panose="020B0A04020102020204" pitchFamily="34" charset="0"/>
                <a:cs typeface="Dubai Medium"/>
              </a:rPr>
              <a:t>FLOOR PLANS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9DDAD0-E20C-3818-7AFB-1F269588008D}"/>
              </a:ext>
            </a:extLst>
          </p:cNvPr>
          <p:cNvSpPr txBox="1"/>
          <p:nvPr/>
        </p:nvSpPr>
        <p:spPr>
          <a:xfrm>
            <a:off x="2569037" y="4070003"/>
            <a:ext cx="6105832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200">
                <a:solidFill>
                  <a:srgbClr val="FF0000"/>
                </a:solidFill>
                <a:effectLst/>
                <a:latin typeface="Arial Black"/>
                <a:ea typeface="Calibri"/>
                <a:cs typeface="Times New Roman"/>
              </a:rPr>
              <a:t>ELEVATIONS</a:t>
            </a:r>
            <a:endParaRPr lang="en-GB" sz="1200">
              <a:solidFill>
                <a:srgbClr val="FF0000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919C4A-FFB3-867B-BA2F-7F5ABA3F6D21}"/>
              </a:ext>
            </a:extLst>
          </p:cNvPr>
          <p:cNvSpPr txBox="1"/>
          <p:nvPr/>
        </p:nvSpPr>
        <p:spPr>
          <a:xfrm>
            <a:off x="8827227" y="4044010"/>
            <a:ext cx="3364773" cy="281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200">
                <a:solidFill>
                  <a:srgbClr val="FC2121"/>
                </a:solidFill>
                <a:latin typeface="Arial Black"/>
                <a:ea typeface="Calibri" panose="020F0502020204030204" pitchFamily="34" charset="0"/>
                <a:cs typeface="Times New Roman"/>
              </a:rPr>
              <a:t>BUILDING SITE PLAN</a:t>
            </a:r>
            <a:endParaRPr lang="en-DK" sz="1200">
              <a:solidFill>
                <a:srgbClr val="FC2121"/>
              </a:solidFill>
              <a:latin typeface="Arial Black"/>
              <a:ea typeface="Calibri" panose="020F0502020204030204" pitchFamily="34" charset="0"/>
              <a:cs typeface="Dubai Medium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CEEAB2-14D5-6BDA-8B2C-F1DF4E337567}"/>
              </a:ext>
            </a:extLst>
          </p:cNvPr>
          <p:cNvSpPr txBox="1"/>
          <p:nvPr/>
        </p:nvSpPr>
        <p:spPr>
          <a:xfrm>
            <a:off x="5762167" y="4060826"/>
            <a:ext cx="3472928" cy="281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200">
                <a:solidFill>
                  <a:schemeClr val="accent4"/>
                </a:solidFill>
                <a:latin typeface="Arial Black"/>
                <a:ea typeface="Calibri"/>
                <a:cs typeface="Times New Roman"/>
              </a:rPr>
              <a:t>SITE PLAN</a:t>
            </a:r>
          </a:p>
        </p:txBody>
      </p:sp>
      <p:pic>
        <p:nvPicPr>
          <p:cNvPr id="33" name="Picture 32" descr="A map of a building&#10;&#10;Description automatically generated">
            <a:hlinkClick r:id="rId8" action="ppaction://hlinkfile"/>
            <a:extLst>
              <a:ext uri="{FF2B5EF4-FFF2-40B4-BE49-F238E27FC236}">
                <a16:creationId xmlns:a16="http://schemas.microsoft.com/office/drawing/2014/main" id="{3E183E22-8E70-42AA-79D4-905DB0AB07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28" y="4464483"/>
            <a:ext cx="2933515" cy="2031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603BC3-513A-B899-F826-4ADF2484B494}"/>
              </a:ext>
            </a:extLst>
          </p:cNvPr>
          <p:cNvSpPr txBox="1"/>
          <p:nvPr/>
        </p:nvSpPr>
        <p:spPr>
          <a:xfrm>
            <a:off x="9236083" y="1356046"/>
            <a:ext cx="6784190" cy="278578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</a:pPr>
            <a:r>
              <a:rPr lang="en-GB" sz="1100">
                <a:solidFill>
                  <a:schemeClr val="accent6"/>
                </a:solidFill>
                <a:latin typeface="Arial Black"/>
                <a:cs typeface="Dubai Medium"/>
              </a:rPr>
              <a:t>FOUNDATION PLAN</a:t>
            </a:r>
          </a:p>
        </p:txBody>
      </p:sp>
      <p:pic>
        <p:nvPicPr>
          <p:cNvPr id="4" name="Picture 3" descr="A blueprint of a building&#10;&#10;Description automatically generated">
            <a:hlinkClick r:id="rId10" action="ppaction://hlinkfile"/>
            <a:extLst>
              <a:ext uri="{FF2B5EF4-FFF2-40B4-BE49-F238E27FC236}">
                <a16:creationId xmlns:a16="http://schemas.microsoft.com/office/drawing/2014/main" id="{5C9FE906-EB3A-5C72-3F90-24280FDE39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25415" y="1632045"/>
            <a:ext cx="2866305" cy="2030107"/>
          </a:xfrm>
          <a:prstGeom prst="rect">
            <a:avLst/>
          </a:prstGeom>
        </p:spPr>
      </p:pic>
      <p:pic>
        <p:nvPicPr>
          <p:cNvPr id="7" name="Picture 6">
            <a:hlinkClick r:id="rId12" action="ppaction://hlinkfile"/>
            <a:extLst>
              <a:ext uri="{FF2B5EF4-FFF2-40B4-BE49-F238E27FC236}">
                <a16:creationId xmlns:a16="http://schemas.microsoft.com/office/drawing/2014/main" id="{5FBE59DE-FADA-FA19-8DDF-03ECC26C138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6120"/>
          <a:stretch/>
        </p:blipFill>
        <p:spPr>
          <a:xfrm>
            <a:off x="2081348" y="1933032"/>
            <a:ext cx="2016931" cy="1728192"/>
          </a:xfrm>
          <a:prstGeom prst="rect">
            <a:avLst/>
          </a:prstGeom>
        </p:spPr>
      </p:pic>
      <p:pic>
        <p:nvPicPr>
          <p:cNvPr id="11" name="Picture 10">
            <a:hlinkClick r:id="rId14" action="ppaction://hlinkfile"/>
            <a:extLst>
              <a:ext uri="{FF2B5EF4-FFF2-40B4-BE49-F238E27FC236}">
                <a16:creationId xmlns:a16="http://schemas.microsoft.com/office/drawing/2014/main" id="{BAAFD334-C0C8-755F-D9D3-B45835C9204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43285" y="1946331"/>
            <a:ext cx="2384342" cy="1702239"/>
          </a:xfrm>
          <a:prstGeom prst="rect">
            <a:avLst/>
          </a:prstGeom>
        </p:spPr>
      </p:pic>
      <p:pic>
        <p:nvPicPr>
          <p:cNvPr id="13" name="Picture 12">
            <a:hlinkClick r:id="rId16" action="ppaction://hlinkfile"/>
            <a:extLst>
              <a:ext uri="{FF2B5EF4-FFF2-40B4-BE49-F238E27FC236}">
                <a16:creationId xmlns:a16="http://schemas.microsoft.com/office/drawing/2014/main" id="{3F3B2962-0020-C91D-7FD0-CE7F14B294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99237" y="1952100"/>
            <a:ext cx="1981164" cy="1690700"/>
          </a:xfrm>
          <a:prstGeom prst="rect">
            <a:avLst/>
          </a:prstGeom>
        </p:spPr>
      </p:pic>
      <p:sp>
        <p:nvSpPr>
          <p:cNvPr id="5" name="Rektangel 1">
            <a:extLst>
              <a:ext uri="{FF2B5EF4-FFF2-40B4-BE49-F238E27FC236}">
                <a16:creationId xmlns:a16="http://schemas.microsoft.com/office/drawing/2014/main" id="{B4E1D79A-44E0-CA21-818A-9A0DE23A67FA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CuadroTexto 18">
            <a:hlinkClick r:id="rId18" action="ppaction://hlinksldjump"/>
            <a:extLst>
              <a:ext uri="{FF2B5EF4-FFF2-40B4-BE49-F238E27FC236}">
                <a16:creationId xmlns:a16="http://schemas.microsoft.com/office/drawing/2014/main" id="{E0561474-B0E5-1EDB-7784-939689B11C35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2" name="CuadroTexto 18">
            <a:hlinkClick r:id="rId19" action="ppaction://hlinksldjump"/>
            <a:extLst>
              <a:ext uri="{FF2B5EF4-FFF2-40B4-BE49-F238E27FC236}">
                <a16:creationId xmlns:a16="http://schemas.microsoft.com/office/drawing/2014/main" id="{B0FC8C3A-385E-563B-F65C-20234D0DD56B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9" name="CuadroTexto 19">
            <a:hlinkClick r:id="rId20" action="ppaction://hlinksldjump"/>
            <a:extLst>
              <a:ext uri="{FF2B5EF4-FFF2-40B4-BE49-F238E27FC236}">
                <a16:creationId xmlns:a16="http://schemas.microsoft.com/office/drawing/2014/main" id="{659579E8-BD16-DBC7-8FA2-CFC4C1812EED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20" name="Rektangel 7">
            <a:extLst>
              <a:ext uri="{FF2B5EF4-FFF2-40B4-BE49-F238E27FC236}">
                <a16:creationId xmlns:a16="http://schemas.microsoft.com/office/drawing/2014/main" id="{656A2178-DD59-9A3F-1819-56CD5A0EAEC9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CuadroTexto 19">
            <a:hlinkClick r:id="rId21" action="ppaction://hlinksldjump"/>
            <a:extLst>
              <a:ext uri="{FF2B5EF4-FFF2-40B4-BE49-F238E27FC236}">
                <a16:creationId xmlns:a16="http://schemas.microsoft.com/office/drawing/2014/main" id="{5F5054BD-69E2-C184-4E1F-ADAEF2A52C29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22" name="CuadroTexto 19">
            <a:hlinkClick r:id="rId22" action="ppaction://hlinksldjump"/>
            <a:extLst>
              <a:ext uri="{FF2B5EF4-FFF2-40B4-BE49-F238E27FC236}">
                <a16:creationId xmlns:a16="http://schemas.microsoft.com/office/drawing/2014/main" id="{8D4A7160-7887-B43E-FD70-AC3B4EA7FAD5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26" name="CuadroTexto 18">
            <a:hlinkClick r:id="rId23" action="ppaction://hlinksldjump"/>
            <a:extLst>
              <a:ext uri="{FF2B5EF4-FFF2-40B4-BE49-F238E27FC236}">
                <a16:creationId xmlns:a16="http://schemas.microsoft.com/office/drawing/2014/main" id="{0A6DBFB7-0685-4E14-885A-A6219EB5D39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pic>
        <p:nvPicPr>
          <p:cNvPr id="30" name="Picture 29">
            <a:hlinkClick r:id="rId24" action="ppaction://hlinkfile"/>
            <a:extLst>
              <a:ext uri="{FF2B5EF4-FFF2-40B4-BE49-F238E27FC236}">
                <a16:creationId xmlns:a16="http://schemas.microsoft.com/office/drawing/2014/main" id="{7D875CA5-5AF4-AEC5-2E56-90EE863018A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76799" y="4524375"/>
            <a:ext cx="2618677" cy="1771650"/>
          </a:xfrm>
          <a:prstGeom prst="rect">
            <a:avLst/>
          </a:prstGeom>
        </p:spPr>
      </p:pic>
      <p:sp>
        <p:nvSpPr>
          <p:cNvPr id="32" name="Rektangel 4">
            <a:extLst>
              <a:ext uri="{FF2B5EF4-FFF2-40B4-BE49-F238E27FC236}">
                <a16:creationId xmlns:a16="http://schemas.microsoft.com/office/drawing/2014/main" id="{889CD14D-AD12-FE2D-0674-517179D098CB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5" name="Rektangel 7">
            <a:extLst>
              <a:ext uri="{FF2B5EF4-FFF2-40B4-BE49-F238E27FC236}">
                <a16:creationId xmlns:a16="http://schemas.microsoft.com/office/drawing/2014/main" id="{8FB56A18-C961-031D-22B9-35D0E117F49D}"/>
              </a:ext>
            </a:extLst>
          </p:cNvPr>
          <p:cNvSpPr/>
          <p:nvPr/>
        </p:nvSpPr>
        <p:spPr>
          <a:xfrm>
            <a:off x="3942752" y="9463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kstfelt 12">
            <a:hlinkClick r:id="rId26" action="ppaction://hlinksldjump"/>
            <a:extLst>
              <a:ext uri="{FF2B5EF4-FFF2-40B4-BE49-F238E27FC236}">
                <a16:creationId xmlns:a16="http://schemas.microsoft.com/office/drawing/2014/main" id="{1562B918-27EE-8CE1-5D80-FDC10603D14E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5" name="Tekstfelt 14">
            <a:hlinkClick r:id="rId23" action="ppaction://hlinksldjump"/>
            <a:extLst>
              <a:ext uri="{FF2B5EF4-FFF2-40B4-BE49-F238E27FC236}">
                <a16:creationId xmlns:a16="http://schemas.microsoft.com/office/drawing/2014/main" id="{9B4B439A-8483-1EEC-CB98-27806201B718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6" name="Tekstfelt 5">
            <a:hlinkClick r:id="rId5" action="ppaction://hlinksldjump"/>
            <a:extLst>
              <a:ext uri="{FF2B5EF4-FFF2-40B4-BE49-F238E27FC236}">
                <a16:creationId xmlns:a16="http://schemas.microsoft.com/office/drawing/2014/main" id="{517CD72A-AD27-322C-539A-F2A4D69F0EBA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7" name="Tekstfelt 13">
            <a:hlinkClick r:id="rId27" action="ppaction://hlinksldjump"/>
            <a:extLst>
              <a:ext uri="{FF2B5EF4-FFF2-40B4-BE49-F238E27FC236}">
                <a16:creationId xmlns:a16="http://schemas.microsoft.com/office/drawing/2014/main" id="{B8188CB2-1E2E-F650-7212-1396603C4873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hlinkClick r:id="rId5" action="ppaction://hlinksldjump"/>
            <a:extLst>
              <a:ext uri="{FF2B5EF4-FFF2-40B4-BE49-F238E27FC236}">
                <a16:creationId xmlns:a16="http://schemas.microsoft.com/office/drawing/2014/main" id="{AE8C02E9-EEED-6DC9-43DF-164F774E6ECA}"/>
              </a:ext>
            </a:extLst>
          </p:cNvPr>
          <p:cNvSpPr txBox="1"/>
          <p:nvPr/>
        </p:nvSpPr>
        <p:spPr>
          <a:xfrm>
            <a:off x="10509613" y="6576898"/>
            <a:ext cx="426720" cy="281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Dubai Medium"/>
              </a:rPr>
              <a:t>1</a:t>
            </a:r>
            <a:endParaRPr lang="en-GB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Dubai Medium"/>
            </a:endParaRPr>
          </a:p>
        </p:txBody>
      </p:sp>
      <p:sp>
        <p:nvSpPr>
          <p:cNvPr id="49" name="TextBox 48">
            <a:hlinkClick r:id="rId28" action="ppaction://hlinksldjump"/>
            <a:extLst>
              <a:ext uri="{FF2B5EF4-FFF2-40B4-BE49-F238E27FC236}">
                <a16:creationId xmlns:a16="http://schemas.microsoft.com/office/drawing/2014/main" id="{D1D50229-D73C-F9A3-23F4-0397E9659259}"/>
              </a:ext>
            </a:extLst>
          </p:cNvPr>
          <p:cNvSpPr txBox="1"/>
          <p:nvPr/>
        </p:nvSpPr>
        <p:spPr>
          <a:xfrm>
            <a:off x="10936333" y="6576898"/>
            <a:ext cx="794651" cy="281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Dubai Medium"/>
                <a:hlinkClick r:id="rId28" action="ppaction://hlinksldjump"/>
              </a:rPr>
              <a:t>2</a:t>
            </a:r>
            <a:endParaRPr lang="en-GB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Dubai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334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2B415-3709-8F23-0466-FA6EDD58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ktangel 4">
            <a:extLst>
              <a:ext uri="{FF2B5EF4-FFF2-40B4-BE49-F238E27FC236}">
                <a16:creationId xmlns:a16="http://schemas.microsoft.com/office/drawing/2014/main" id="{02CB881D-54CE-A6CF-BC2B-ED8011A4D3F9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9B036206-745A-3ECC-538F-C38DAED1FBE8}"/>
              </a:ext>
            </a:extLst>
          </p:cNvPr>
          <p:cNvSpPr/>
          <p:nvPr/>
        </p:nvSpPr>
        <p:spPr>
          <a:xfrm>
            <a:off x="4235219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752E26A3-E9FC-09EE-3AAA-CF9FC39F9D74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1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AD862946-ACF7-03C6-F1D5-62863A4E6E9D}"/>
              </a:ext>
            </a:extLst>
          </p:cNvPr>
          <p:cNvSpPr txBox="1"/>
          <p:nvPr/>
        </p:nvSpPr>
        <p:spPr>
          <a:xfrm>
            <a:off x="927213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6511F86D-1451-311F-BFC4-9901E92C436B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3" name="Tekstfelt 5">
            <a:hlinkClick r:id="rId6" action="ppaction://hlinksldjump"/>
            <a:extLst>
              <a:ext uri="{FF2B5EF4-FFF2-40B4-BE49-F238E27FC236}">
                <a16:creationId xmlns:a16="http://schemas.microsoft.com/office/drawing/2014/main" id="{8EB3EDB7-3BD9-1010-00B0-F7D9345341AE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PLANS</a:t>
            </a:r>
          </a:p>
        </p:txBody>
      </p:sp>
      <p:sp>
        <p:nvSpPr>
          <p:cNvPr id="14" name="Rektangel 4">
            <a:extLst>
              <a:ext uri="{FF2B5EF4-FFF2-40B4-BE49-F238E27FC236}">
                <a16:creationId xmlns:a16="http://schemas.microsoft.com/office/drawing/2014/main" id="{45C5C02A-095B-F671-FED8-7A68E4E44BC6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5" name="Rektangel 7">
            <a:extLst>
              <a:ext uri="{FF2B5EF4-FFF2-40B4-BE49-F238E27FC236}">
                <a16:creationId xmlns:a16="http://schemas.microsoft.com/office/drawing/2014/main" id="{767A03A1-525C-DAAB-A9CF-0A2A60351C79}"/>
              </a:ext>
            </a:extLst>
          </p:cNvPr>
          <p:cNvSpPr/>
          <p:nvPr/>
        </p:nvSpPr>
        <p:spPr>
          <a:xfrm>
            <a:off x="1906905" y="648000"/>
            <a:ext cx="2036190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kstfelt 12">
            <a:hlinkClick r:id="rId7" action="ppaction://hlinksldjump"/>
            <a:extLst>
              <a:ext uri="{FF2B5EF4-FFF2-40B4-BE49-F238E27FC236}">
                <a16:creationId xmlns:a16="http://schemas.microsoft.com/office/drawing/2014/main" id="{BF240C26-B312-F48C-5B24-83AFEA1DDF02}"/>
              </a:ext>
            </a:extLst>
          </p:cNvPr>
          <p:cNvSpPr txBox="1"/>
          <p:nvPr/>
        </p:nvSpPr>
        <p:spPr>
          <a:xfrm>
            <a:off x="4267840" y="695967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7" name="Tekstfelt 13">
            <a:hlinkClick r:id="rId8" action="ppaction://hlinksldjump"/>
            <a:extLst>
              <a:ext uri="{FF2B5EF4-FFF2-40B4-BE49-F238E27FC236}">
                <a16:creationId xmlns:a16="http://schemas.microsoft.com/office/drawing/2014/main" id="{6A4C05E8-CAF3-8EE2-541E-D6A2B478F68A}"/>
              </a:ext>
            </a:extLst>
          </p:cNvPr>
          <p:cNvSpPr txBox="1"/>
          <p:nvPr/>
        </p:nvSpPr>
        <p:spPr>
          <a:xfrm>
            <a:off x="6838281" y="695967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7813FD63-0E1E-80DE-04E7-5094691F347B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CCEC4A-E093-EA7A-44FC-F489C91B1D4A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C6DB59-439E-CEA1-17EF-49F3D398AFBC}"/>
              </a:ext>
            </a:extLst>
          </p:cNvPr>
          <p:cNvSpPr txBox="1"/>
          <p:nvPr/>
        </p:nvSpPr>
        <p:spPr>
          <a:xfrm>
            <a:off x="2861142" y="1363673"/>
            <a:ext cx="6105832" cy="281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rgbClr val="A253B7"/>
                </a:solidFill>
                <a:latin typeface="Arial Black"/>
                <a:cs typeface="Dubai Medium"/>
              </a:rPr>
              <a:t>ROOM DRAWINGS SINGLE</a:t>
            </a:r>
            <a:endParaRPr lang="en-GB" sz="1200">
              <a:solidFill>
                <a:srgbClr val="A253B7"/>
              </a:solidFill>
              <a:latin typeface="Arial Black"/>
              <a:cs typeface="Dubai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4B0548-51F2-0352-80FC-B3DC6B9D6FAA}"/>
              </a:ext>
            </a:extLst>
          </p:cNvPr>
          <p:cNvSpPr txBox="1"/>
          <p:nvPr/>
        </p:nvSpPr>
        <p:spPr>
          <a:xfrm>
            <a:off x="7810851" y="1363673"/>
            <a:ext cx="6105832" cy="281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rgbClr val="A253B7"/>
                </a:solidFill>
                <a:latin typeface="Arial Black"/>
                <a:cs typeface="Dubai Medium"/>
              </a:rPr>
              <a:t>ROOM DRAWINGS DOUBLE</a:t>
            </a:r>
            <a:endParaRPr lang="en-GB" sz="1200">
              <a:solidFill>
                <a:srgbClr val="A253B7"/>
              </a:solidFill>
              <a:latin typeface="Arial Black"/>
              <a:cs typeface="Dubai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1BD217-5855-528C-0D20-24E149F845D0}"/>
              </a:ext>
            </a:extLst>
          </p:cNvPr>
          <p:cNvSpPr txBox="1"/>
          <p:nvPr/>
        </p:nvSpPr>
        <p:spPr>
          <a:xfrm>
            <a:off x="5914058" y="3844349"/>
            <a:ext cx="6105832" cy="281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rgbClr val="A253B7"/>
                </a:solidFill>
                <a:latin typeface="Arial Black"/>
                <a:cs typeface="Dubai Medium"/>
              </a:rPr>
              <a:t>ROOM DRAWINGS ACCESSIBLE</a:t>
            </a:r>
            <a:endParaRPr lang="en-GB" sz="1200">
              <a:solidFill>
                <a:srgbClr val="A253B7"/>
              </a:solidFill>
              <a:latin typeface="Arial Black"/>
              <a:cs typeface="Dubai Medium"/>
            </a:endParaRPr>
          </a:p>
        </p:txBody>
      </p:sp>
      <p:pic>
        <p:nvPicPr>
          <p:cNvPr id="11" name="Picture 10">
            <a:hlinkClick r:id="rId9" action="ppaction://hlinkfile"/>
            <a:extLst>
              <a:ext uri="{FF2B5EF4-FFF2-40B4-BE49-F238E27FC236}">
                <a16:creationId xmlns:a16="http://schemas.microsoft.com/office/drawing/2014/main" id="{A3864A7D-E49B-BAAD-668F-A4C450FF74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5060" y="4105498"/>
            <a:ext cx="3242201" cy="2305384"/>
          </a:xfrm>
          <a:prstGeom prst="rect">
            <a:avLst/>
          </a:prstGeom>
        </p:spPr>
      </p:pic>
      <p:pic>
        <p:nvPicPr>
          <p:cNvPr id="13" name="Picture 12">
            <a:hlinkClick r:id="rId11" action="ppaction://hlinkfile"/>
            <a:extLst>
              <a:ext uri="{FF2B5EF4-FFF2-40B4-BE49-F238E27FC236}">
                <a16:creationId xmlns:a16="http://schemas.microsoft.com/office/drawing/2014/main" id="{780459FE-36EC-E196-1A4F-93352E9592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50990" y="1584032"/>
            <a:ext cx="3242202" cy="2326219"/>
          </a:xfrm>
          <a:prstGeom prst="rect">
            <a:avLst/>
          </a:prstGeom>
        </p:spPr>
      </p:pic>
      <p:pic>
        <p:nvPicPr>
          <p:cNvPr id="21" name="Picture 20">
            <a:hlinkClick r:id="rId13" action="ppaction://hlinkfile"/>
            <a:extLst>
              <a:ext uri="{FF2B5EF4-FFF2-40B4-BE49-F238E27FC236}">
                <a16:creationId xmlns:a16="http://schemas.microsoft.com/office/drawing/2014/main" id="{EF8BD6C2-CCA7-CF22-D2BC-5D90626C9C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82526" y="1633362"/>
            <a:ext cx="3210627" cy="2271721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1610917-C66E-CBD0-B96E-3738FB4518D3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" name="CuadroTexto 18">
            <a:hlinkClick r:id="rId15" action="ppaction://hlinksldjump"/>
            <a:extLst>
              <a:ext uri="{FF2B5EF4-FFF2-40B4-BE49-F238E27FC236}">
                <a16:creationId xmlns:a16="http://schemas.microsoft.com/office/drawing/2014/main" id="{9ED17F2E-700F-9805-C2CF-0FA10FE2939F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6" name="CuadroTexto 18">
            <a:hlinkClick r:id="rId16" action="ppaction://hlinksldjump"/>
            <a:extLst>
              <a:ext uri="{FF2B5EF4-FFF2-40B4-BE49-F238E27FC236}">
                <a16:creationId xmlns:a16="http://schemas.microsoft.com/office/drawing/2014/main" id="{A7D6E286-F545-CD0E-6C95-42A9F910ABB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9" name="CuadroTexto 19">
            <a:hlinkClick r:id="rId17" action="ppaction://hlinksldjump"/>
            <a:extLst>
              <a:ext uri="{FF2B5EF4-FFF2-40B4-BE49-F238E27FC236}">
                <a16:creationId xmlns:a16="http://schemas.microsoft.com/office/drawing/2014/main" id="{1903A00B-1046-118E-74B7-EB2636B0899F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0" name="Rektangel 7">
            <a:extLst>
              <a:ext uri="{FF2B5EF4-FFF2-40B4-BE49-F238E27FC236}">
                <a16:creationId xmlns:a16="http://schemas.microsoft.com/office/drawing/2014/main" id="{D614E11C-05A4-8BE6-BA31-52B4178D62A0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uadroTexto 19">
            <a:hlinkClick r:id="rId18" action="ppaction://hlinksldjump"/>
            <a:extLst>
              <a:ext uri="{FF2B5EF4-FFF2-40B4-BE49-F238E27FC236}">
                <a16:creationId xmlns:a16="http://schemas.microsoft.com/office/drawing/2014/main" id="{70E9146F-2A59-A355-DC21-E22145DB22E4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9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D275935F-7934-A966-93CB-96BCDF4EC03E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20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D8D91B32-705B-73F1-BCED-3F3767341110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2" name="Rektangel 4">
            <a:extLst>
              <a:ext uri="{FF2B5EF4-FFF2-40B4-BE49-F238E27FC236}">
                <a16:creationId xmlns:a16="http://schemas.microsoft.com/office/drawing/2014/main" id="{EE963B07-DD9D-F611-7EB0-2D2E70EAE946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24" name="Rektangel 7">
            <a:extLst>
              <a:ext uri="{FF2B5EF4-FFF2-40B4-BE49-F238E27FC236}">
                <a16:creationId xmlns:a16="http://schemas.microsoft.com/office/drawing/2014/main" id="{AABBD8A9-A262-F5FD-B007-4E2670FEBE0A}"/>
              </a:ext>
            </a:extLst>
          </p:cNvPr>
          <p:cNvSpPr/>
          <p:nvPr/>
        </p:nvSpPr>
        <p:spPr>
          <a:xfrm>
            <a:off x="1906905" y="648000"/>
            <a:ext cx="2036190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kstfelt 12">
            <a:hlinkClick r:id="rId7" action="ppaction://hlinksldjump"/>
            <a:extLst>
              <a:ext uri="{FF2B5EF4-FFF2-40B4-BE49-F238E27FC236}">
                <a16:creationId xmlns:a16="http://schemas.microsoft.com/office/drawing/2014/main" id="{B4068BF8-F5E8-5842-13D5-BF52D833E5A1}"/>
              </a:ext>
            </a:extLst>
          </p:cNvPr>
          <p:cNvSpPr txBox="1"/>
          <p:nvPr/>
        </p:nvSpPr>
        <p:spPr>
          <a:xfrm>
            <a:off x="4245094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28" name="Tekstfelt 13">
            <a:hlinkClick r:id="rId8" action="ppaction://hlinksldjump"/>
            <a:extLst>
              <a:ext uri="{FF2B5EF4-FFF2-40B4-BE49-F238E27FC236}">
                <a16:creationId xmlns:a16="http://schemas.microsoft.com/office/drawing/2014/main" id="{06D8B38E-372F-4CC5-39AA-5FB6EAD25980}"/>
              </a:ext>
            </a:extLst>
          </p:cNvPr>
          <p:cNvSpPr txBox="1"/>
          <p:nvPr/>
        </p:nvSpPr>
        <p:spPr>
          <a:xfrm>
            <a:off x="6815535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kstfelt 14">
            <a:hlinkClick r:id="rId19" action="ppaction://hlinksldjump"/>
            <a:extLst>
              <a:ext uri="{FF2B5EF4-FFF2-40B4-BE49-F238E27FC236}">
                <a16:creationId xmlns:a16="http://schemas.microsoft.com/office/drawing/2014/main" id="{F610D70D-D1C2-996D-D8DF-6DC1B3F77616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2" name="Rektangel 4">
            <a:extLst>
              <a:ext uri="{FF2B5EF4-FFF2-40B4-BE49-F238E27FC236}">
                <a16:creationId xmlns:a16="http://schemas.microsoft.com/office/drawing/2014/main" id="{8E9446EC-84A0-3AC2-474D-3FA88C8A1DA9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3" name="Rektangel 7">
            <a:extLst>
              <a:ext uri="{FF2B5EF4-FFF2-40B4-BE49-F238E27FC236}">
                <a16:creationId xmlns:a16="http://schemas.microsoft.com/office/drawing/2014/main" id="{24AB0E0C-EE05-D425-8B77-097C1402CBEA}"/>
              </a:ext>
            </a:extLst>
          </p:cNvPr>
          <p:cNvSpPr/>
          <p:nvPr/>
        </p:nvSpPr>
        <p:spPr>
          <a:xfrm>
            <a:off x="3942752" y="9463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961E096F-C486-AEDE-FDC4-07280E3FC795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9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EFAE2C8F-D663-91DC-FB8B-24A3832B9ABD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5" name="Tekstfelt 5">
            <a:hlinkClick r:id="rId19" action="ppaction://hlinksldjump"/>
            <a:extLst>
              <a:ext uri="{FF2B5EF4-FFF2-40B4-BE49-F238E27FC236}">
                <a16:creationId xmlns:a16="http://schemas.microsoft.com/office/drawing/2014/main" id="{D910CE7C-D10E-43B5-D794-3FBE4F334AE1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6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CC7B1D2A-4092-10F1-E773-C7E02F309AB8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hlinkClick r:id="rId20" action="ppaction://hlinksldjump"/>
            <a:extLst>
              <a:ext uri="{FF2B5EF4-FFF2-40B4-BE49-F238E27FC236}">
                <a16:creationId xmlns:a16="http://schemas.microsoft.com/office/drawing/2014/main" id="{61FAAD07-722E-D434-A7DA-202D585B30FC}"/>
              </a:ext>
            </a:extLst>
          </p:cNvPr>
          <p:cNvSpPr txBox="1"/>
          <p:nvPr/>
        </p:nvSpPr>
        <p:spPr>
          <a:xfrm>
            <a:off x="10936333" y="6576898"/>
            <a:ext cx="412387" cy="281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Dubai Medium"/>
                <a:hlinkClick r:id="rId20" action="ppaction://hlinksldjump"/>
              </a:rPr>
              <a:t>2</a:t>
            </a:r>
            <a:endParaRPr lang="en-GB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Dubai Medium"/>
            </a:endParaRPr>
          </a:p>
        </p:txBody>
      </p:sp>
      <p:sp>
        <p:nvSpPr>
          <p:cNvPr id="48" name="TextBox 47">
            <a:hlinkClick r:id="rId19" action="ppaction://hlinksldjump"/>
            <a:extLst>
              <a:ext uri="{FF2B5EF4-FFF2-40B4-BE49-F238E27FC236}">
                <a16:creationId xmlns:a16="http://schemas.microsoft.com/office/drawing/2014/main" id="{A0DBB7DB-1FA7-C200-1382-17E74BCE63FB}"/>
              </a:ext>
            </a:extLst>
          </p:cNvPr>
          <p:cNvSpPr txBox="1"/>
          <p:nvPr/>
        </p:nvSpPr>
        <p:spPr>
          <a:xfrm>
            <a:off x="10509613" y="6576898"/>
            <a:ext cx="426720" cy="281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Dubai Medium"/>
              </a:rPr>
              <a:t>1</a:t>
            </a:r>
            <a:endParaRPr lang="en-GB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Dubai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627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C99D3E3-2C01-5F45-E81A-C9AB9AF638C9}"/>
              </a:ext>
            </a:extLst>
          </p:cNvPr>
          <p:cNvSpPr txBox="1"/>
          <p:nvPr/>
        </p:nvSpPr>
        <p:spPr>
          <a:xfrm>
            <a:off x="2537881" y="1280135"/>
            <a:ext cx="3505138" cy="376065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100">
                <a:solidFill>
                  <a:schemeClr val="accent1"/>
                </a:solidFill>
                <a:latin typeface="Arial Black"/>
                <a:ea typeface="Calibri"/>
                <a:cs typeface="Times New Roman"/>
              </a:rPr>
              <a:t>RAINWATER PLAN</a:t>
            </a:r>
            <a:endParaRPr lang="en-GB" sz="1100">
              <a:solidFill>
                <a:schemeClr val="accent1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24" name="Rektangel 4">
            <a:extLst>
              <a:ext uri="{FF2B5EF4-FFF2-40B4-BE49-F238E27FC236}">
                <a16:creationId xmlns:a16="http://schemas.microsoft.com/office/drawing/2014/main" id="{820EA9C6-6EEB-0DA6-3FDD-C1B43BC5930F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25" name="Rektangel 7">
            <a:extLst>
              <a:ext uri="{FF2B5EF4-FFF2-40B4-BE49-F238E27FC236}">
                <a16:creationId xmlns:a16="http://schemas.microsoft.com/office/drawing/2014/main" id="{277969B7-2B35-44E2-D039-0A94429F08A2}"/>
              </a:ext>
            </a:extLst>
          </p:cNvPr>
          <p:cNvSpPr/>
          <p:nvPr/>
        </p:nvSpPr>
        <p:spPr>
          <a:xfrm>
            <a:off x="4229302" y="648000"/>
            <a:ext cx="1944001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EA6563B9-1D19-F809-723B-848311B03D4F}"/>
              </a:ext>
            </a:extLst>
          </p:cNvPr>
          <p:cNvSpPr txBox="1"/>
          <p:nvPr/>
        </p:nvSpPr>
        <p:spPr>
          <a:xfrm>
            <a:off x="4245749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27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19DB9D83-52FE-BC9A-6789-B84044BC9251}"/>
              </a:ext>
            </a:extLst>
          </p:cNvPr>
          <p:cNvSpPr txBox="1"/>
          <p:nvPr/>
        </p:nvSpPr>
        <p:spPr>
          <a:xfrm>
            <a:off x="6816190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091DABC3-DAAF-66EF-CD60-9FAA0C19279D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142AC-222F-2298-05CA-0F183FB3566F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6C8E2-BE52-64C3-3E1A-34E9ACD1979D}"/>
              </a:ext>
            </a:extLst>
          </p:cNvPr>
          <p:cNvSpPr txBox="1"/>
          <p:nvPr/>
        </p:nvSpPr>
        <p:spPr>
          <a:xfrm>
            <a:off x="5653978" y="1239973"/>
            <a:ext cx="2919868" cy="2653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100">
                <a:solidFill>
                  <a:schemeClr val="accent1"/>
                </a:solidFill>
                <a:latin typeface="Arial Black"/>
                <a:ea typeface="Calibri"/>
                <a:cs typeface="Times New Roman"/>
              </a:rPr>
              <a:t>SEWER PLAN</a:t>
            </a:r>
            <a:endParaRPr lang="en-DK" sz="1100">
              <a:solidFill>
                <a:schemeClr val="accent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9F1118-97A9-4AF6-950D-3F65837FC33A}"/>
              </a:ext>
            </a:extLst>
          </p:cNvPr>
          <p:cNvSpPr txBox="1"/>
          <p:nvPr/>
        </p:nvSpPr>
        <p:spPr>
          <a:xfrm>
            <a:off x="8830388" y="1200075"/>
            <a:ext cx="2919868" cy="2653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100">
                <a:solidFill>
                  <a:srgbClr val="FC2121"/>
                </a:solidFill>
                <a:latin typeface="Arial Black"/>
                <a:ea typeface="Calibri"/>
                <a:cs typeface="Times New Roman"/>
              </a:rPr>
              <a:t>GENERAL SHAFT PLAN</a:t>
            </a:r>
            <a:endParaRPr lang="en-DK" sz="1100">
              <a:solidFill>
                <a:srgbClr val="A253B7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/>
            </a:endParaRPr>
          </a:p>
        </p:txBody>
      </p:sp>
      <p:pic>
        <p:nvPicPr>
          <p:cNvPr id="4" name="Picture 3" descr="A blue lines on a white background&#10;&#10;Description automatically generated">
            <a:extLst>
              <a:ext uri="{FF2B5EF4-FFF2-40B4-BE49-F238E27FC236}">
                <a16:creationId xmlns:a16="http://schemas.microsoft.com/office/drawing/2014/main" id="{91B26194-6A7A-5A38-6E94-1A0E7F0C1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8728" y="1654636"/>
            <a:ext cx="2881610" cy="4018129"/>
          </a:xfrm>
          <a:prstGeom prst="rect">
            <a:avLst/>
          </a:prstGeom>
        </p:spPr>
      </p:pic>
      <p:pic>
        <p:nvPicPr>
          <p:cNvPr id="5" name="Picture 4">
            <a:hlinkClick r:id="rId7" action="ppaction://hlinkfile"/>
            <a:extLst>
              <a:ext uri="{FF2B5EF4-FFF2-40B4-BE49-F238E27FC236}">
                <a16:creationId xmlns:a16="http://schemas.microsoft.com/office/drawing/2014/main" id="{B40853AF-D68C-D73A-FCC4-6C3D9186F8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4447" y="1796800"/>
            <a:ext cx="3234117" cy="3642815"/>
          </a:xfrm>
          <a:prstGeom prst="rect">
            <a:avLst/>
          </a:prstGeom>
        </p:spPr>
      </p:pic>
      <p:pic>
        <p:nvPicPr>
          <p:cNvPr id="7" name="Picture 6" descr="A blueprint of a room&#10;&#10;Description automatically generated">
            <a:hlinkClick r:id="rId9" action="ppaction://hlinkfile"/>
            <a:extLst>
              <a:ext uri="{FF2B5EF4-FFF2-40B4-BE49-F238E27FC236}">
                <a16:creationId xmlns:a16="http://schemas.microsoft.com/office/drawing/2014/main" id="{B7CF9E5E-4558-0718-F2D2-EA30FCE326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1877" y="2018731"/>
            <a:ext cx="2882592" cy="2013047"/>
          </a:xfrm>
          <a:prstGeom prst="rect">
            <a:avLst/>
          </a:prstGeom>
        </p:spPr>
      </p:pic>
      <p:sp>
        <p:nvSpPr>
          <p:cNvPr id="8" name="Rektangel 1">
            <a:extLst>
              <a:ext uri="{FF2B5EF4-FFF2-40B4-BE49-F238E27FC236}">
                <a16:creationId xmlns:a16="http://schemas.microsoft.com/office/drawing/2014/main" id="{A76A434F-F2F0-B0A6-2E87-59069FDCF149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F47CFF1F-4F8C-2ADE-66CE-8260345BA34D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0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052E9F51-7A6D-AFEC-1C48-B66B25E7728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4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CD4C285F-C9CC-6D80-58F7-7D8A22C7C9AF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5" name="Rektangel 7">
            <a:extLst>
              <a:ext uri="{FF2B5EF4-FFF2-40B4-BE49-F238E27FC236}">
                <a16:creationId xmlns:a16="http://schemas.microsoft.com/office/drawing/2014/main" id="{A1E4FC38-8E7C-2353-DC39-4F94884F014C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CuadroTexto 19">
            <a:hlinkClick r:id="rId14" action="ppaction://hlinksldjump"/>
            <a:extLst>
              <a:ext uri="{FF2B5EF4-FFF2-40B4-BE49-F238E27FC236}">
                <a16:creationId xmlns:a16="http://schemas.microsoft.com/office/drawing/2014/main" id="{1C104BDA-9B64-2E48-4198-1CFEFDD0CC82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7" name="CuadroTexto 19">
            <a:hlinkClick r:id="rId15" action="ppaction://hlinksldjump"/>
            <a:extLst>
              <a:ext uri="{FF2B5EF4-FFF2-40B4-BE49-F238E27FC236}">
                <a16:creationId xmlns:a16="http://schemas.microsoft.com/office/drawing/2014/main" id="{E2C4DECC-1345-B5E3-34B6-077BC702B42F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8" name="CuadroTexto 18">
            <a:hlinkClick r:id="rId5" action="ppaction://hlinksldjump"/>
            <a:extLst>
              <a:ext uri="{FF2B5EF4-FFF2-40B4-BE49-F238E27FC236}">
                <a16:creationId xmlns:a16="http://schemas.microsoft.com/office/drawing/2014/main" id="{C92C52B4-9D20-DAC1-2F78-C3953C99939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19" name="Rektangel 4">
            <a:extLst>
              <a:ext uri="{FF2B5EF4-FFF2-40B4-BE49-F238E27FC236}">
                <a16:creationId xmlns:a16="http://schemas.microsoft.com/office/drawing/2014/main" id="{5CAF3E7D-DB5F-F8C6-1BE0-C51EBB4A7A49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29" name="Rektangel 7">
            <a:extLst>
              <a:ext uri="{FF2B5EF4-FFF2-40B4-BE49-F238E27FC236}">
                <a16:creationId xmlns:a16="http://schemas.microsoft.com/office/drawing/2014/main" id="{64C4B877-68C9-EC83-FC41-C2F1A51FDC54}"/>
              </a:ext>
            </a:extLst>
          </p:cNvPr>
          <p:cNvSpPr/>
          <p:nvPr/>
        </p:nvSpPr>
        <p:spPr>
          <a:xfrm>
            <a:off x="3936836" y="657316"/>
            <a:ext cx="237252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7661A8DD-5904-C168-212C-47915B7B28E9}"/>
              </a:ext>
            </a:extLst>
          </p:cNvPr>
          <p:cNvSpPr txBox="1"/>
          <p:nvPr/>
        </p:nvSpPr>
        <p:spPr>
          <a:xfrm>
            <a:off x="4245094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3" name="Tekstfelt 13">
            <a:hlinkClick r:id="rId4" action="ppaction://hlinksldjump"/>
            <a:extLst>
              <a:ext uri="{FF2B5EF4-FFF2-40B4-BE49-F238E27FC236}">
                <a16:creationId xmlns:a16="http://schemas.microsoft.com/office/drawing/2014/main" id="{EDA378F1-E05F-6C09-3006-A2C15026EB17}"/>
              </a:ext>
            </a:extLst>
          </p:cNvPr>
          <p:cNvSpPr txBox="1"/>
          <p:nvPr/>
        </p:nvSpPr>
        <p:spPr>
          <a:xfrm>
            <a:off x="6815535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kstfelt 14">
            <a:hlinkClick r:id="rId16" action="ppaction://hlinksldjump"/>
            <a:extLst>
              <a:ext uri="{FF2B5EF4-FFF2-40B4-BE49-F238E27FC236}">
                <a16:creationId xmlns:a16="http://schemas.microsoft.com/office/drawing/2014/main" id="{5421DBB9-DD28-6A43-2D8A-28A034ADB88A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9" name="TextBox 48">
            <a:hlinkClick r:id="rId17" action="ppaction://hlinksldjump"/>
            <a:extLst>
              <a:ext uri="{FF2B5EF4-FFF2-40B4-BE49-F238E27FC236}">
                <a16:creationId xmlns:a16="http://schemas.microsoft.com/office/drawing/2014/main" id="{EB1EDA08-E5C8-3584-8761-CBA0C6977CC8}"/>
              </a:ext>
            </a:extLst>
          </p:cNvPr>
          <p:cNvSpPr txBox="1"/>
          <p:nvPr/>
        </p:nvSpPr>
        <p:spPr>
          <a:xfrm>
            <a:off x="10193173" y="6415398"/>
            <a:ext cx="281787" cy="383182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600">
                <a:solidFill>
                  <a:schemeClr val="accent1"/>
                </a:solidFill>
                <a:latin typeface="Arial Black"/>
                <a:ea typeface="Calibri"/>
                <a:cs typeface="Times New Roman"/>
              </a:rPr>
              <a:t>1</a:t>
            </a:r>
            <a:endParaRPr lang="en-GB" sz="1600">
              <a:solidFill>
                <a:schemeClr val="accent1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50" name="TextBox 49">
            <a:hlinkClick r:id="rId3" action="ppaction://hlinksldjump"/>
            <a:extLst>
              <a:ext uri="{FF2B5EF4-FFF2-40B4-BE49-F238E27FC236}">
                <a16:creationId xmlns:a16="http://schemas.microsoft.com/office/drawing/2014/main" id="{8BF46FD9-2E48-0E76-345E-2683A37F7020}"/>
              </a:ext>
            </a:extLst>
          </p:cNvPr>
          <p:cNvSpPr txBox="1"/>
          <p:nvPr/>
        </p:nvSpPr>
        <p:spPr>
          <a:xfrm>
            <a:off x="10691013" y="6423379"/>
            <a:ext cx="281787" cy="383182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600">
                <a:solidFill>
                  <a:schemeClr val="accent1"/>
                </a:solidFill>
                <a:latin typeface="Arial Black"/>
                <a:ea typeface="Calibri"/>
                <a:cs typeface="Times New Roman"/>
              </a:rPr>
              <a:t>2</a:t>
            </a:r>
            <a:endParaRPr lang="en-GB" sz="1600">
              <a:solidFill>
                <a:schemeClr val="accent1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51" name="Rektangel 4">
            <a:extLst>
              <a:ext uri="{FF2B5EF4-FFF2-40B4-BE49-F238E27FC236}">
                <a16:creationId xmlns:a16="http://schemas.microsoft.com/office/drawing/2014/main" id="{E9F9CA55-5B5C-E7FC-BA7D-B9EA610DDCC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2" name="Rektangel 7">
            <a:extLst>
              <a:ext uri="{FF2B5EF4-FFF2-40B4-BE49-F238E27FC236}">
                <a16:creationId xmlns:a16="http://schemas.microsoft.com/office/drawing/2014/main" id="{FBDE8B77-481D-828E-D318-57DF36CE56D1}"/>
              </a:ext>
            </a:extLst>
          </p:cNvPr>
          <p:cNvSpPr/>
          <p:nvPr/>
        </p:nvSpPr>
        <p:spPr>
          <a:xfrm>
            <a:off x="3942752" y="9463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Tekstfelt 12">
            <a:hlinkClick r:id="rId18" action="ppaction://hlinksldjump"/>
            <a:extLst>
              <a:ext uri="{FF2B5EF4-FFF2-40B4-BE49-F238E27FC236}">
                <a16:creationId xmlns:a16="http://schemas.microsoft.com/office/drawing/2014/main" id="{B0766C15-FB71-98B7-3750-DF8CE7B3D8F8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54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21826B2F-7F21-95FD-B5C8-5D0F20881894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55" name="Tekstfelt 5">
            <a:hlinkClick r:id="rId16" action="ppaction://hlinksldjump"/>
            <a:extLst>
              <a:ext uri="{FF2B5EF4-FFF2-40B4-BE49-F238E27FC236}">
                <a16:creationId xmlns:a16="http://schemas.microsoft.com/office/drawing/2014/main" id="{C1C709FE-3FEC-8A82-A4E4-D8B475C036A9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56" name="Tekstfelt 13">
            <a:hlinkClick r:id="rId19" action="ppaction://hlinksldjump"/>
            <a:extLst>
              <a:ext uri="{FF2B5EF4-FFF2-40B4-BE49-F238E27FC236}">
                <a16:creationId xmlns:a16="http://schemas.microsoft.com/office/drawing/2014/main" id="{C2BB4D3A-3B85-33BF-C880-F23D95EDD2A9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27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C99D3E3-2C01-5F45-E81A-C9AB9AF638C9}"/>
              </a:ext>
            </a:extLst>
          </p:cNvPr>
          <p:cNvSpPr txBox="1"/>
          <p:nvPr/>
        </p:nvSpPr>
        <p:spPr>
          <a:xfrm>
            <a:off x="3544314" y="1710913"/>
            <a:ext cx="3505138" cy="376065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solidFill>
                  <a:srgbClr val="A253B7"/>
                </a:solidFill>
                <a:latin typeface="Arial Black"/>
                <a:ea typeface="Calibri"/>
                <a:cs typeface="Times New Roman"/>
              </a:rPr>
              <a:t>VENTILATION </a:t>
            </a:r>
            <a:r>
              <a:rPr lang="pl-PL" sz="1100">
                <a:solidFill>
                  <a:srgbClr val="A253B7"/>
                </a:solidFill>
                <a:latin typeface="Arial Black"/>
                <a:ea typeface="Calibri"/>
                <a:cs typeface="Times New Roman"/>
              </a:rPr>
              <a:t>PLAN</a:t>
            </a:r>
            <a:endParaRPr lang="en-GB" sz="1100">
              <a:solidFill>
                <a:srgbClr val="A253B7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142AC-222F-2298-05CA-0F183FB3566F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4" name="Picture 3" descr="A blueprint of a building&#10;&#10;Description automatically generated">
            <a:hlinkClick r:id="rId3" action="ppaction://hlinkfile"/>
            <a:extLst>
              <a:ext uri="{FF2B5EF4-FFF2-40B4-BE49-F238E27FC236}">
                <a16:creationId xmlns:a16="http://schemas.microsoft.com/office/drawing/2014/main" id="{2F99EC7C-23BA-7E07-F078-A6CD8C817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925" y="1599138"/>
            <a:ext cx="2992663" cy="20076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36C8E2-BE52-64C3-3E1A-34E9ACD1979D}"/>
              </a:ext>
            </a:extLst>
          </p:cNvPr>
          <p:cNvSpPr txBox="1"/>
          <p:nvPr/>
        </p:nvSpPr>
        <p:spPr>
          <a:xfrm>
            <a:off x="9077291" y="1251346"/>
            <a:ext cx="2919868" cy="2653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solidFill>
                  <a:schemeClr val="accent6"/>
                </a:solidFill>
                <a:latin typeface="Arial Black"/>
                <a:ea typeface="Calibri"/>
                <a:cs typeface="Times New Roman"/>
              </a:rPr>
              <a:t>HEATING PLAN</a:t>
            </a:r>
            <a:endParaRPr lang="en-DK" sz="1100">
              <a:solidFill>
                <a:schemeClr val="accent6"/>
              </a:solidFill>
              <a:latin typeface="Arial Black"/>
              <a:ea typeface="Calibri"/>
              <a:cs typeface="Times New Roman"/>
            </a:endParaRPr>
          </a:p>
        </p:txBody>
      </p:sp>
      <p:pic>
        <p:nvPicPr>
          <p:cNvPr id="8" name="Picture 7" descr="A blueprint of a building&#10;&#10;Description automatically generated">
            <a:hlinkClick r:id="rId5" action="ppaction://hlinkfile"/>
            <a:extLst>
              <a:ext uri="{FF2B5EF4-FFF2-40B4-BE49-F238E27FC236}">
                <a16:creationId xmlns:a16="http://schemas.microsoft.com/office/drawing/2014/main" id="{9C530A37-21C1-E834-E657-BA99ABF0C9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85" y="2039642"/>
            <a:ext cx="5633205" cy="2650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1FCEE7-E796-D7DD-464B-9A8F6AD0D07D}"/>
              </a:ext>
            </a:extLst>
          </p:cNvPr>
          <p:cNvSpPr txBox="1"/>
          <p:nvPr/>
        </p:nvSpPr>
        <p:spPr>
          <a:xfrm>
            <a:off x="9077291" y="3994186"/>
            <a:ext cx="2919868" cy="2653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100">
                <a:solidFill>
                  <a:schemeClr val="accent6"/>
                </a:solidFill>
                <a:latin typeface="Arial Black"/>
                <a:ea typeface="Calibri"/>
                <a:cs typeface="Times New Roman"/>
              </a:rPr>
              <a:t>WATER</a:t>
            </a:r>
            <a:r>
              <a:rPr lang="en-GB" sz="1100">
                <a:solidFill>
                  <a:schemeClr val="accent6"/>
                </a:solidFill>
                <a:latin typeface="Arial Black"/>
                <a:ea typeface="Calibri"/>
                <a:cs typeface="Times New Roman"/>
              </a:rPr>
              <a:t> PLAN</a:t>
            </a:r>
            <a:endParaRPr lang="en-DK" sz="1100">
              <a:solidFill>
                <a:schemeClr val="accent6"/>
              </a:solidFill>
              <a:latin typeface="Arial Black"/>
              <a:ea typeface="Calibri"/>
              <a:cs typeface="Times New Roman"/>
            </a:endParaRPr>
          </a:p>
        </p:txBody>
      </p:sp>
      <p:pic>
        <p:nvPicPr>
          <p:cNvPr id="19" name="Picture 18" descr="A blueprint of a building&#10;&#10;Description automatically generated">
            <a:hlinkClick r:id="rId7" action="ppaction://hlinkfile"/>
            <a:extLst>
              <a:ext uri="{FF2B5EF4-FFF2-40B4-BE49-F238E27FC236}">
                <a16:creationId xmlns:a16="http://schemas.microsoft.com/office/drawing/2014/main" id="{C2838400-1606-5743-1ABC-F9055A3DA4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269" y="4265230"/>
            <a:ext cx="3337976" cy="2233174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B5623374-13D0-3517-8182-D4E2BA92F907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B1114BA0-34C5-A3CA-4C62-E2202B98867D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7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2A51174C-09FD-6E19-CFA9-D561EA9E5BB3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0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073E5BB4-124A-CDBB-9806-23313AC1051C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4" name="Rektangel 7">
            <a:extLst>
              <a:ext uri="{FF2B5EF4-FFF2-40B4-BE49-F238E27FC236}">
                <a16:creationId xmlns:a16="http://schemas.microsoft.com/office/drawing/2014/main" id="{8E8C62D1-420C-AF02-1C3E-161DEC1152C4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5F7AA35B-BBBD-69C5-FA39-4A131A8980B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6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16DBAE8A-FA35-93F4-F636-7744FBA77FEB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7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E52EFE7E-64A6-AA3A-6457-A7BE97F1D915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53" name="Rektangel 4">
            <a:extLst>
              <a:ext uri="{FF2B5EF4-FFF2-40B4-BE49-F238E27FC236}">
                <a16:creationId xmlns:a16="http://schemas.microsoft.com/office/drawing/2014/main" id="{B9CBFFB1-C861-B163-A377-23CEC7AE77FA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4" name="Rektangel 7">
            <a:extLst>
              <a:ext uri="{FF2B5EF4-FFF2-40B4-BE49-F238E27FC236}">
                <a16:creationId xmlns:a16="http://schemas.microsoft.com/office/drawing/2014/main" id="{EF7D872B-8664-EA78-125F-F8E12AEDDFF8}"/>
              </a:ext>
            </a:extLst>
          </p:cNvPr>
          <p:cNvSpPr/>
          <p:nvPr/>
        </p:nvSpPr>
        <p:spPr>
          <a:xfrm>
            <a:off x="4229302" y="648000"/>
            <a:ext cx="1944001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kstfelt 12">
            <a:hlinkClick r:id="rId15" action="ppaction://hlinksldjump"/>
            <a:extLst>
              <a:ext uri="{FF2B5EF4-FFF2-40B4-BE49-F238E27FC236}">
                <a16:creationId xmlns:a16="http://schemas.microsoft.com/office/drawing/2014/main" id="{7FCCAFF3-2041-138C-46CA-6CC3A2D199CF}"/>
              </a:ext>
            </a:extLst>
          </p:cNvPr>
          <p:cNvSpPr txBox="1"/>
          <p:nvPr/>
        </p:nvSpPr>
        <p:spPr>
          <a:xfrm>
            <a:off x="4245749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56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E39BA8F9-DD3D-A58F-65F7-6A92275AB9C5}"/>
              </a:ext>
            </a:extLst>
          </p:cNvPr>
          <p:cNvSpPr txBox="1"/>
          <p:nvPr/>
        </p:nvSpPr>
        <p:spPr>
          <a:xfrm>
            <a:off x="6816190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D6557651-A2CF-8DE3-F08B-FC491AF83DCE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58" name="Rektangel 4">
            <a:extLst>
              <a:ext uri="{FF2B5EF4-FFF2-40B4-BE49-F238E27FC236}">
                <a16:creationId xmlns:a16="http://schemas.microsoft.com/office/drawing/2014/main" id="{9D943BAF-6451-5ABA-CB59-5C41335A9AEC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9" name="Rektangel 7">
            <a:extLst>
              <a:ext uri="{FF2B5EF4-FFF2-40B4-BE49-F238E27FC236}">
                <a16:creationId xmlns:a16="http://schemas.microsoft.com/office/drawing/2014/main" id="{8B68E544-D93E-68AA-ECD2-01FA459119AC}"/>
              </a:ext>
            </a:extLst>
          </p:cNvPr>
          <p:cNvSpPr/>
          <p:nvPr/>
        </p:nvSpPr>
        <p:spPr>
          <a:xfrm>
            <a:off x="3936836" y="657316"/>
            <a:ext cx="237252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Tekstfelt 12">
            <a:hlinkClick r:id="rId15" action="ppaction://hlinksldjump"/>
            <a:extLst>
              <a:ext uri="{FF2B5EF4-FFF2-40B4-BE49-F238E27FC236}">
                <a16:creationId xmlns:a16="http://schemas.microsoft.com/office/drawing/2014/main" id="{2E89D391-6BAF-75C2-2138-579B4477FC8B}"/>
              </a:ext>
            </a:extLst>
          </p:cNvPr>
          <p:cNvSpPr txBox="1"/>
          <p:nvPr/>
        </p:nvSpPr>
        <p:spPr>
          <a:xfrm>
            <a:off x="4245094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61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46C1D8D2-BE71-3841-5085-9F82889631ED}"/>
              </a:ext>
            </a:extLst>
          </p:cNvPr>
          <p:cNvSpPr txBox="1"/>
          <p:nvPr/>
        </p:nvSpPr>
        <p:spPr>
          <a:xfrm>
            <a:off x="6815535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kstfelt 14">
            <a:hlinkClick r:id="rId17" action="ppaction://hlinksldjump"/>
            <a:extLst>
              <a:ext uri="{FF2B5EF4-FFF2-40B4-BE49-F238E27FC236}">
                <a16:creationId xmlns:a16="http://schemas.microsoft.com/office/drawing/2014/main" id="{A9123938-00CE-E0A2-3886-893C8BA6F86D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69" name="TextBox 68">
            <a:hlinkClick r:id="rId18" action="ppaction://hlinksldjump"/>
            <a:extLst>
              <a:ext uri="{FF2B5EF4-FFF2-40B4-BE49-F238E27FC236}">
                <a16:creationId xmlns:a16="http://schemas.microsoft.com/office/drawing/2014/main" id="{2C8CF931-96C0-DB70-1424-AC51B1A07C83}"/>
              </a:ext>
            </a:extLst>
          </p:cNvPr>
          <p:cNvSpPr txBox="1"/>
          <p:nvPr/>
        </p:nvSpPr>
        <p:spPr>
          <a:xfrm>
            <a:off x="10193173" y="6415398"/>
            <a:ext cx="281787" cy="379463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600">
                <a:solidFill>
                  <a:schemeClr val="accent1"/>
                </a:solidFill>
                <a:latin typeface="Arial Black"/>
                <a:ea typeface="Calibri"/>
                <a:cs typeface="Times New Roman"/>
              </a:rPr>
              <a:t>1</a:t>
            </a:r>
            <a:endParaRPr lang="en-GB" sz="1600">
              <a:solidFill>
                <a:schemeClr val="accent1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70" name="TextBox 69">
            <a:hlinkClick r:id="rId15" action="ppaction://hlinksldjump"/>
            <a:extLst>
              <a:ext uri="{FF2B5EF4-FFF2-40B4-BE49-F238E27FC236}">
                <a16:creationId xmlns:a16="http://schemas.microsoft.com/office/drawing/2014/main" id="{93AEC1E4-4C48-9779-6064-7668CC170A1A}"/>
              </a:ext>
            </a:extLst>
          </p:cNvPr>
          <p:cNvSpPr txBox="1"/>
          <p:nvPr/>
        </p:nvSpPr>
        <p:spPr>
          <a:xfrm>
            <a:off x="10691013" y="6423379"/>
            <a:ext cx="281787" cy="383182"/>
          </a:xfrm>
          <a:prstGeom prst="rect">
            <a:avLst/>
          </a:prstGeom>
          <a:noFill/>
        </p:spPr>
        <p:txBody>
          <a:bodyPr wrap="square" lIns="91440" tIns="45720" rIns="91440" bIns="45720" numCol="3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600">
                <a:solidFill>
                  <a:schemeClr val="accent1"/>
                </a:solidFill>
                <a:latin typeface="Arial Black"/>
                <a:ea typeface="Calibri"/>
                <a:cs typeface="Times New Roman"/>
              </a:rPr>
              <a:t>2</a:t>
            </a:r>
            <a:endParaRPr lang="en-GB" sz="1600">
              <a:solidFill>
                <a:schemeClr val="accent1"/>
              </a:solidFill>
              <a:latin typeface="Arial Black"/>
              <a:ea typeface="Calibri"/>
              <a:cs typeface="Times New Roman"/>
            </a:endParaRPr>
          </a:p>
        </p:txBody>
      </p:sp>
      <p:sp>
        <p:nvSpPr>
          <p:cNvPr id="71" name="Rektangel 4">
            <a:extLst>
              <a:ext uri="{FF2B5EF4-FFF2-40B4-BE49-F238E27FC236}">
                <a16:creationId xmlns:a16="http://schemas.microsoft.com/office/drawing/2014/main" id="{38A56346-58D4-7D75-F21E-A38D12960643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72" name="Rektangel 7">
            <a:extLst>
              <a:ext uri="{FF2B5EF4-FFF2-40B4-BE49-F238E27FC236}">
                <a16:creationId xmlns:a16="http://schemas.microsoft.com/office/drawing/2014/main" id="{5B9A51F3-7EDA-FC3D-64BA-322A00D7D021}"/>
              </a:ext>
            </a:extLst>
          </p:cNvPr>
          <p:cNvSpPr/>
          <p:nvPr/>
        </p:nvSpPr>
        <p:spPr>
          <a:xfrm>
            <a:off x="3942752" y="9463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3" name="Tekstfelt 12">
            <a:hlinkClick r:id="rId19" action="ppaction://hlinksldjump"/>
            <a:extLst>
              <a:ext uri="{FF2B5EF4-FFF2-40B4-BE49-F238E27FC236}">
                <a16:creationId xmlns:a16="http://schemas.microsoft.com/office/drawing/2014/main" id="{C4AD9831-D592-643E-56C3-1CDAD32CF300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74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A47BD182-6211-E0B3-9B7B-73275B8B66B8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75" name="Tekstfelt 5">
            <a:hlinkClick r:id="rId17" action="ppaction://hlinksldjump"/>
            <a:extLst>
              <a:ext uri="{FF2B5EF4-FFF2-40B4-BE49-F238E27FC236}">
                <a16:creationId xmlns:a16="http://schemas.microsoft.com/office/drawing/2014/main" id="{C969590F-210E-1489-9CC6-DEFEC2A4080C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76" name="Tekstfelt 13">
            <a:hlinkClick r:id="rId20" action="ppaction://hlinksldjump"/>
            <a:extLst>
              <a:ext uri="{FF2B5EF4-FFF2-40B4-BE49-F238E27FC236}">
                <a16:creationId xmlns:a16="http://schemas.microsoft.com/office/drawing/2014/main" id="{9DA415D3-3456-5CFE-E654-83920D34408B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80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C99D3E3-2C01-5F45-E81A-C9AB9AF638C9}"/>
              </a:ext>
            </a:extLst>
          </p:cNvPr>
          <p:cNvSpPr txBox="1"/>
          <p:nvPr/>
        </p:nvSpPr>
        <p:spPr>
          <a:xfrm>
            <a:off x="2969059" y="1360632"/>
            <a:ext cx="7764418" cy="392543"/>
          </a:xfrm>
          <a:prstGeom prst="rect">
            <a:avLst/>
          </a:prstGeom>
          <a:noFill/>
        </p:spPr>
        <p:txBody>
          <a:bodyPr wrap="square" lIns="91440" tIns="45720" rIns="91440" bIns="45720" numCol="2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200">
                <a:solidFill>
                  <a:srgbClr val="FFC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/>
              </a:rPr>
              <a:t>FIRE ANALYSIS</a:t>
            </a:r>
            <a:endParaRPr lang="en-DK" sz="1200">
              <a:solidFill>
                <a:srgbClr val="FFC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6A57B7-07DE-ED9C-4209-E0A18263D158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6" name="Afbeelding 5" descr="Afbeelding met tekst, brief, Lettertype, schermopname&#10;&#10;Automatisch gegenereerde beschrijving">
            <a:extLst>
              <a:ext uri="{FF2B5EF4-FFF2-40B4-BE49-F238E27FC236}">
                <a16:creationId xmlns:a16="http://schemas.microsoft.com/office/drawing/2014/main" id="{EAE3CA51-20F5-DE31-1290-E9A2372C4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3" y="2016612"/>
            <a:ext cx="2057890" cy="2981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Afbeelding met tekst, schermopname, document, Lettertype&#10;&#10;Automatisch gegenereerde beschrijving">
            <a:extLst>
              <a:ext uri="{FF2B5EF4-FFF2-40B4-BE49-F238E27FC236}">
                <a16:creationId xmlns:a16="http://schemas.microsoft.com/office/drawing/2014/main" id="{11125134-AE78-C904-B2CC-5A582AF47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616" y="2247534"/>
            <a:ext cx="2065460" cy="2988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Afbeelding 1" descr="Afbeelding met tekst, schermopname, Lettertype, document&#10;&#10;Automatisch gegenereerde beschrijving">
            <a:hlinkClick r:id="rId5" action="ppaction://hlinkfile"/>
            <a:extLst>
              <a:ext uri="{FF2B5EF4-FFF2-40B4-BE49-F238E27FC236}">
                <a16:creationId xmlns:a16="http://schemas.microsoft.com/office/drawing/2014/main" id="{F52EB703-24D6-3A6E-86BF-8CD8C8E56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817" y="2709497"/>
            <a:ext cx="2069368" cy="2982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tekst, diagram, kaart, Plan&#10;&#10;Automatisch gegenereerde beschrijving">
            <a:extLst>
              <a:ext uri="{FF2B5EF4-FFF2-40B4-BE49-F238E27FC236}">
                <a16:creationId xmlns:a16="http://schemas.microsoft.com/office/drawing/2014/main" id="{FEC33BB7-ECF5-89D6-DA47-F5917C98A4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495" y="2012462"/>
            <a:ext cx="5274317" cy="3614616"/>
          </a:xfrm>
          <a:prstGeom prst="rect">
            <a:avLst/>
          </a:prstGeom>
        </p:spPr>
      </p:pic>
      <p:sp>
        <p:nvSpPr>
          <p:cNvPr id="4" name="Rektangel 1">
            <a:extLst>
              <a:ext uri="{FF2B5EF4-FFF2-40B4-BE49-F238E27FC236}">
                <a16:creationId xmlns:a16="http://schemas.microsoft.com/office/drawing/2014/main" id="{BD8A1C11-6F1B-4959-8DBC-2BD2143EAF36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8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E3108ADF-5036-6DBB-6181-62678B42F083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9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5971499C-25C5-375D-A3BD-05CC643ACB99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0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AB43AFD7-6AC7-EE30-2955-AD353A41D788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4" name="Rektangel 7">
            <a:extLst>
              <a:ext uri="{FF2B5EF4-FFF2-40B4-BE49-F238E27FC236}">
                <a16:creationId xmlns:a16="http://schemas.microsoft.com/office/drawing/2014/main" id="{FBA24EE5-80A2-FDD7-C339-6CD566E71FE7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DEA4819E-B6D8-41BF-FD06-103D735B8BE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6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D8FBB623-2D8E-D8E7-BE37-16DCE68C21C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8" name="CuadroTexto 18">
            <a:hlinkClick r:id="rId13" action="ppaction://hlinksldjump"/>
            <a:extLst>
              <a:ext uri="{FF2B5EF4-FFF2-40B4-BE49-F238E27FC236}">
                <a16:creationId xmlns:a16="http://schemas.microsoft.com/office/drawing/2014/main" id="{E89EF702-3094-ADAF-93A2-42B006C7495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9" name="Rektangel 4">
            <a:extLst>
              <a:ext uri="{FF2B5EF4-FFF2-40B4-BE49-F238E27FC236}">
                <a16:creationId xmlns:a16="http://schemas.microsoft.com/office/drawing/2014/main" id="{EAEF8088-D97E-F714-9FFB-7B2E6532C041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0" name="Rektangel 7">
            <a:extLst>
              <a:ext uri="{FF2B5EF4-FFF2-40B4-BE49-F238E27FC236}">
                <a16:creationId xmlns:a16="http://schemas.microsoft.com/office/drawing/2014/main" id="{D45F88AE-E623-D77A-0524-DEDE64B064B5}"/>
              </a:ext>
            </a:extLst>
          </p:cNvPr>
          <p:cNvSpPr/>
          <p:nvPr/>
        </p:nvSpPr>
        <p:spPr>
          <a:xfrm>
            <a:off x="3942752" y="9463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kstfelt 12">
            <a:hlinkClick r:id="rId14" action="ppaction://hlinksldjump"/>
            <a:extLst>
              <a:ext uri="{FF2B5EF4-FFF2-40B4-BE49-F238E27FC236}">
                <a16:creationId xmlns:a16="http://schemas.microsoft.com/office/drawing/2014/main" id="{41A66917-0FED-300E-56F3-B6ED37FE8EF0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4" name="Tekstfelt 14">
            <a:hlinkClick r:id="rId13" action="ppaction://hlinksldjump"/>
            <a:extLst>
              <a:ext uri="{FF2B5EF4-FFF2-40B4-BE49-F238E27FC236}">
                <a16:creationId xmlns:a16="http://schemas.microsoft.com/office/drawing/2014/main" id="{04EF0103-6EC0-D556-757B-563F54E272F6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36" name="Tekstfelt 5">
            <a:hlinkClick r:id="rId15" action="ppaction://hlinksldjump"/>
            <a:extLst>
              <a:ext uri="{FF2B5EF4-FFF2-40B4-BE49-F238E27FC236}">
                <a16:creationId xmlns:a16="http://schemas.microsoft.com/office/drawing/2014/main" id="{6EA41E7D-93A1-CB6C-8C82-4CB4A49C715B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38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C55598D3-0C9F-1E59-C8EE-3B40E67C070E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Rektangel 4">
            <a:extLst>
              <a:ext uri="{FF2B5EF4-FFF2-40B4-BE49-F238E27FC236}">
                <a16:creationId xmlns:a16="http://schemas.microsoft.com/office/drawing/2014/main" id="{5FEBABE2-ED90-724B-574B-AACCB30CF47C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2" name="Rektangel 7">
            <a:extLst>
              <a:ext uri="{FF2B5EF4-FFF2-40B4-BE49-F238E27FC236}">
                <a16:creationId xmlns:a16="http://schemas.microsoft.com/office/drawing/2014/main" id="{DE979F23-0DE6-BF46-337C-6438B53F9B2C}"/>
              </a:ext>
            </a:extLst>
          </p:cNvPr>
          <p:cNvSpPr/>
          <p:nvPr/>
        </p:nvSpPr>
        <p:spPr>
          <a:xfrm>
            <a:off x="4229302" y="648000"/>
            <a:ext cx="1944001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kstfelt 12">
            <a:hlinkClick r:id="rId17" action="ppaction://hlinksldjump"/>
            <a:extLst>
              <a:ext uri="{FF2B5EF4-FFF2-40B4-BE49-F238E27FC236}">
                <a16:creationId xmlns:a16="http://schemas.microsoft.com/office/drawing/2014/main" id="{C5AA0076-A482-988E-EE9E-07602749FC2A}"/>
              </a:ext>
            </a:extLst>
          </p:cNvPr>
          <p:cNvSpPr txBox="1"/>
          <p:nvPr/>
        </p:nvSpPr>
        <p:spPr>
          <a:xfrm>
            <a:off x="4245749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4" name="Tekstfelt 13">
            <a:hlinkClick r:id="rId18" action="ppaction://hlinksldjump"/>
            <a:extLst>
              <a:ext uri="{FF2B5EF4-FFF2-40B4-BE49-F238E27FC236}">
                <a16:creationId xmlns:a16="http://schemas.microsoft.com/office/drawing/2014/main" id="{28B0713D-0A4F-9D4D-8F0C-D2884FF4193B}"/>
              </a:ext>
            </a:extLst>
          </p:cNvPr>
          <p:cNvSpPr txBox="1"/>
          <p:nvPr/>
        </p:nvSpPr>
        <p:spPr>
          <a:xfrm>
            <a:off x="6816190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kstfelt 14">
            <a:hlinkClick r:id="rId13" action="ppaction://hlinksldjump"/>
            <a:extLst>
              <a:ext uri="{FF2B5EF4-FFF2-40B4-BE49-F238E27FC236}">
                <a16:creationId xmlns:a16="http://schemas.microsoft.com/office/drawing/2014/main" id="{8AF7C62D-0FAE-A820-F296-07B02EF35B4A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6" name="Rektangel 4">
            <a:extLst>
              <a:ext uri="{FF2B5EF4-FFF2-40B4-BE49-F238E27FC236}">
                <a16:creationId xmlns:a16="http://schemas.microsoft.com/office/drawing/2014/main" id="{53BE0939-78F9-8B5D-46C2-453A50F8E7FF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7" name="Rektangel 7">
            <a:extLst>
              <a:ext uri="{FF2B5EF4-FFF2-40B4-BE49-F238E27FC236}">
                <a16:creationId xmlns:a16="http://schemas.microsoft.com/office/drawing/2014/main" id="{8DD63D06-D072-0112-E33E-AE5D51AA7A83}"/>
              </a:ext>
            </a:extLst>
          </p:cNvPr>
          <p:cNvSpPr/>
          <p:nvPr/>
        </p:nvSpPr>
        <p:spPr>
          <a:xfrm>
            <a:off x="6325151" y="657463"/>
            <a:ext cx="30048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kstfelt 12">
            <a:hlinkClick r:id="rId17" action="ppaction://hlinksldjump"/>
            <a:extLst>
              <a:ext uri="{FF2B5EF4-FFF2-40B4-BE49-F238E27FC236}">
                <a16:creationId xmlns:a16="http://schemas.microsoft.com/office/drawing/2014/main" id="{1AFFDE9F-93C6-E251-FFFD-198F728DEEA4}"/>
              </a:ext>
            </a:extLst>
          </p:cNvPr>
          <p:cNvSpPr txBox="1"/>
          <p:nvPr/>
        </p:nvSpPr>
        <p:spPr>
          <a:xfrm>
            <a:off x="4245094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SERVICES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9" name="Tekstfelt 13">
            <a:hlinkClick r:id="rId18" action="ppaction://hlinksldjump"/>
            <a:extLst>
              <a:ext uri="{FF2B5EF4-FFF2-40B4-BE49-F238E27FC236}">
                <a16:creationId xmlns:a16="http://schemas.microsoft.com/office/drawing/2014/main" id="{5705C320-C3A3-3CCE-82B6-057CC96EDBBF}"/>
              </a:ext>
            </a:extLst>
          </p:cNvPr>
          <p:cNvSpPr txBox="1"/>
          <p:nvPr/>
        </p:nvSpPr>
        <p:spPr>
          <a:xfrm>
            <a:off x="6815535" y="707340"/>
            <a:ext cx="23199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FIRE DEPARTMENTS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Tekstfelt 14">
            <a:hlinkClick r:id="rId15" action="ppaction://hlinksldjump"/>
            <a:extLst>
              <a:ext uri="{FF2B5EF4-FFF2-40B4-BE49-F238E27FC236}">
                <a16:creationId xmlns:a16="http://schemas.microsoft.com/office/drawing/2014/main" id="{7F224728-7622-5B9D-092C-50E4D75E6542}"/>
              </a:ext>
            </a:extLst>
          </p:cNvPr>
          <p:cNvSpPr txBox="1"/>
          <p:nvPr/>
        </p:nvSpPr>
        <p:spPr>
          <a:xfrm>
            <a:off x="1999095" y="70734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GENERAL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06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4">
            <a:extLst>
              <a:ext uri="{FF2B5EF4-FFF2-40B4-BE49-F238E27FC236}">
                <a16:creationId xmlns:a16="http://schemas.microsoft.com/office/drawing/2014/main" id="{779B1DC3-43B7-BA64-C1D7-5067D7B62BCD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1" name="Rektangel 7">
            <a:extLst>
              <a:ext uri="{FF2B5EF4-FFF2-40B4-BE49-F238E27FC236}">
                <a16:creationId xmlns:a16="http://schemas.microsoft.com/office/drawing/2014/main" id="{E7052902-49F0-3BA1-7FCC-54A510840632}"/>
              </a:ext>
            </a:extLst>
          </p:cNvPr>
          <p:cNvSpPr/>
          <p:nvPr/>
        </p:nvSpPr>
        <p:spPr>
          <a:xfrm>
            <a:off x="1906046" y="648000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F8338959-1B7F-F682-2748-C3667E16446F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39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6DD8E584-1C26-B1BA-E970-CA80E79437CD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sp>
        <p:nvSpPr>
          <p:cNvPr id="46" name="Rektangel 4">
            <a:extLst>
              <a:ext uri="{FF2B5EF4-FFF2-40B4-BE49-F238E27FC236}">
                <a16:creationId xmlns:a16="http://schemas.microsoft.com/office/drawing/2014/main" id="{73A496F0-54A5-0C39-A961-577B2BC26929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9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EC621494-701D-4877-4479-85C746352C36}"/>
              </a:ext>
            </a:extLst>
          </p:cNvPr>
          <p:cNvSpPr txBox="1"/>
          <p:nvPr/>
        </p:nvSpPr>
        <p:spPr>
          <a:xfrm>
            <a:off x="4089755" y="1117660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FLOOR PARTITION</a:t>
            </a:r>
          </a:p>
        </p:txBody>
      </p:sp>
      <p:sp>
        <p:nvSpPr>
          <p:cNvPr id="50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93191505-6137-B7C1-2EC0-D80975C428BF}"/>
              </a:ext>
            </a:extLst>
          </p:cNvPr>
          <p:cNvSpPr txBox="1"/>
          <p:nvPr/>
        </p:nvSpPr>
        <p:spPr>
          <a:xfrm>
            <a:off x="10417314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ROOF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D2230E8-F9D8-566D-BD56-F39F4670124D}"/>
              </a:ext>
            </a:extLst>
          </p:cNvPr>
          <p:cNvSpPr txBox="1"/>
          <p:nvPr/>
        </p:nvSpPr>
        <p:spPr>
          <a:xfrm>
            <a:off x="1923545" y="2219924"/>
            <a:ext cx="2966756" cy="261610"/>
          </a:xfrm>
          <a:prstGeom prst="rect">
            <a:avLst/>
          </a:prstGeom>
          <a:noFill/>
        </p:spPr>
        <p:txBody>
          <a:bodyPr wrap="square" lIns="91440" tIns="45720" rIns="91440" bIns="45720" numCol="2" rtlCol="0" anchor="t">
            <a:spAutoFit/>
          </a:bodyPr>
          <a:lstStyle/>
          <a:p>
            <a:r>
              <a:rPr lang="pl-PL" sz="1100">
                <a:solidFill>
                  <a:srgbClr val="FF0000"/>
                </a:solidFill>
                <a:latin typeface="Arial Black"/>
              </a:rPr>
              <a:t>EXTERNAL WALL FOUNDATION</a:t>
            </a:r>
            <a:endParaRPr lang="en-GB" sz="110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70ADD-157B-309B-37B6-DD50FA54F2D8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3" name="Picture 2" descr="A blueprint of a building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DAEC5F02-0942-2784-86A7-F9A7C486BB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523" y="2530818"/>
            <a:ext cx="2072152" cy="2925808"/>
          </a:xfrm>
          <a:prstGeom prst="rect">
            <a:avLst/>
          </a:prstGeom>
        </p:spPr>
      </p:pic>
      <p:pic>
        <p:nvPicPr>
          <p:cNvPr id="9" name="Picture 8" descr="A blueprint of a room&#10;&#10;Description automatically generated">
            <a:hlinkClick r:id="rId8" action="ppaction://hlinksldjump"/>
            <a:extLst>
              <a:ext uri="{FF2B5EF4-FFF2-40B4-BE49-F238E27FC236}">
                <a16:creationId xmlns:a16="http://schemas.microsoft.com/office/drawing/2014/main" id="{1C690CD6-F48D-8560-50E9-35C08AF848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521" y="2771818"/>
            <a:ext cx="3494814" cy="23897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0DB5686-66F6-9679-6E00-5BCE4C9CD06F}"/>
              </a:ext>
            </a:extLst>
          </p:cNvPr>
          <p:cNvSpPr txBox="1"/>
          <p:nvPr/>
        </p:nvSpPr>
        <p:spPr>
          <a:xfrm>
            <a:off x="8434693" y="2219924"/>
            <a:ext cx="610362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1200">
                <a:solidFill>
                  <a:srgbClr val="00B050"/>
                </a:solidFill>
                <a:latin typeface="Arial Black"/>
              </a:rPr>
              <a:t>BASEMENT WALL FOUNDATION</a:t>
            </a:r>
            <a:endParaRPr lang="en-GB" sz="1200">
              <a:solidFill>
                <a:srgbClr val="00B050"/>
              </a:solidFill>
              <a:latin typeface="Arial Black"/>
            </a:endParaRPr>
          </a:p>
        </p:txBody>
      </p:sp>
      <p:pic>
        <p:nvPicPr>
          <p:cNvPr id="16" name="Picture 15" descr="A diagram of a shower&#10;&#10;Description automatically generated">
            <a:hlinkClick r:id="rId10" action="ppaction://hlinksldjump"/>
            <a:extLst>
              <a:ext uri="{FF2B5EF4-FFF2-40B4-BE49-F238E27FC236}">
                <a16:creationId xmlns:a16="http://schemas.microsoft.com/office/drawing/2014/main" id="{5B910F90-4264-E99D-D676-4F57B8F79C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77" y="2760712"/>
            <a:ext cx="3271362" cy="2272959"/>
          </a:xfrm>
          <a:prstGeom prst="rect">
            <a:avLst/>
          </a:prstGeom>
        </p:spPr>
      </p:pic>
      <p:sp>
        <p:nvSpPr>
          <p:cNvPr id="42" name="Rektangel 7">
            <a:extLst>
              <a:ext uri="{FF2B5EF4-FFF2-40B4-BE49-F238E27FC236}">
                <a16:creationId xmlns:a16="http://schemas.microsoft.com/office/drawing/2014/main" id="{435EB502-A9A3-54B4-D4A9-73E95670A6F9}"/>
              </a:ext>
            </a:extLst>
          </p:cNvPr>
          <p:cNvSpPr/>
          <p:nvPr/>
        </p:nvSpPr>
        <p:spPr>
          <a:xfrm>
            <a:off x="1889143" y="1060160"/>
            <a:ext cx="2439017" cy="43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0ED135-44EE-5192-4D1B-1D3CA1B0531A}"/>
              </a:ext>
            </a:extLst>
          </p:cNvPr>
          <p:cNvSpPr txBox="1"/>
          <p:nvPr/>
        </p:nvSpPr>
        <p:spPr>
          <a:xfrm>
            <a:off x="4943929" y="2237842"/>
            <a:ext cx="610362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1200">
                <a:solidFill>
                  <a:srgbClr val="00B050"/>
                </a:solidFill>
                <a:latin typeface="Arial Black"/>
              </a:rPr>
              <a:t>STEEL EXTERNAL WALL FOUNDATION</a:t>
            </a:r>
            <a:endParaRPr lang="en-GB" sz="1200">
              <a:solidFill>
                <a:srgbClr val="00B050"/>
              </a:solidFill>
              <a:latin typeface="Arial Black"/>
            </a:endParaRPr>
          </a:p>
        </p:txBody>
      </p:sp>
      <p:sp>
        <p:nvSpPr>
          <p:cNvPr id="19" name="Tekstfelt 14">
            <a:hlinkClick r:id="rId12" action="ppaction://hlinksldjump"/>
            <a:extLst>
              <a:ext uri="{FF2B5EF4-FFF2-40B4-BE49-F238E27FC236}">
                <a16:creationId xmlns:a16="http://schemas.microsoft.com/office/drawing/2014/main" id="{230AD80F-0027-E93B-C1CC-8EF4057CE86A}"/>
              </a:ext>
            </a:extLst>
          </p:cNvPr>
          <p:cNvSpPr txBox="1"/>
          <p:nvPr/>
        </p:nvSpPr>
        <p:spPr>
          <a:xfrm>
            <a:off x="6914183" y="1036936"/>
            <a:ext cx="15976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WALL</a:t>
            </a:r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 </a:t>
            </a:r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CONSTRUCTION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48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F60967CC-B105-B157-4076-0E6F5E42ABAC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FOUNDATION</a:t>
            </a:r>
          </a:p>
        </p:txBody>
      </p:sp>
      <p:sp>
        <p:nvSpPr>
          <p:cNvPr id="20" name="Tekstfelt 14">
            <a:hlinkClick r:id="rId13" action="ppaction://hlinksldjump"/>
            <a:extLst>
              <a:ext uri="{FF2B5EF4-FFF2-40B4-BE49-F238E27FC236}">
                <a16:creationId xmlns:a16="http://schemas.microsoft.com/office/drawing/2014/main" id="{A1394D3A-665D-0660-93EA-7E4DCF6A17B9}"/>
              </a:ext>
            </a:extLst>
          </p:cNvPr>
          <p:cNvSpPr txBox="1"/>
          <p:nvPr/>
        </p:nvSpPr>
        <p:spPr>
          <a:xfrm>
            <a:off x="8819679" y="1138515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CONNECTIONS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21" name="Rektangel 1">
            <a:extLst>
              <a:ext uri="{FF2B5EF4-FFF2-40B4-BE49-F238E27FC236}">
                <a16:creationId xmlns:a16="http://schemas.microsoft.com/office/drawing/2014/main" id="{4EE8D85E-D83B-6D58-56A6-58251683484B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7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01A54036-55A2-F4F8-5039-E2F291CAB9DA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2" name="CuadroTexto 18">
            <a:hlinkClick r:id="rId15" action="ppaction://hlinksldjump"/>
            <a:extLst>
              <a:ext uri="{FF2B5EF4-FFF2-40B4-BE49-F238E27FC236}">
                <a16:creationId xmlns:a16="http://schemas.microsoft.com/office/drawing/2014/main" id="{E23EEBE2-9967-A44F-C17C-1033D3883CC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4" name="CuadroTexto 19">
            <a:hlinkClick r:id="rId16" action="ppaction://hlinksldjump"/>
            <a:extLst>
              <a:ext uri="{FF2B5EF4-FFF2-40B4-BE49-F238E27FC236}">
                <a16:creationId xmlns:a16="http://schemas.microsoft.com/office/drawing/2014/main" id="{AB84AA8A-11F7-CBB4-809E-90B1F0B07215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6" name="Rektangel 7">
            <a:extLst>
              <a:ext uri="{FF2B5EF4-FFF2-40B4-BE49-F238E27FC236}">
                <a16:creationId xmlns:a16="http://schemas.microsoft.com/office/drawing/2014/main" id="{F56382C9-B37F-DDE1-0A17-969390CE4246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CuadroTexto 19">
            <a:hlinkClick r:id="rId17" action="ppaction://hlinksldjump"/>
            <a:extLst>
              <a:ext uri="{FF2B5EF4-FFF2-40B4-BE49-F238E27FC236}">
                <a16:creationId xmlns:a16="http://schemas.microsoft.com/office/drawing/2014/main" id="{67209700-CD7E-4340-8A88-0CAD382CC426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8" name="CuadroTexto 19">
            <a:hlinkClick r:id="rId18" action="ppaction://hlinksldjump"/>
            <a:extLst>
              <a:ext uri="{FF2B5EF4-FFF2-40B4-BE49-F238E27FC236}">
                <a16:creationId xmlns:a16="http://schemas.microsoft.com/office/drawing/2014/main" id="{DDC09EC3-759F-C74F-20CA-AFB6DC065E86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51" name="CuadroTexto 18">
            <a:hlinkClick r:id="rId19" action="ppaction://hlinksldjump"/>
            <a:extLst>
              <a:ext uri="{FF2B5EF4-FFF2-40B4-BE49-F238E27FC236}">
                <a16:creationId xmlns:a16="http://schemas.microsoft.com/office/drawing/2014/main" id="{07B057C8-8E03-8551-9223-DA5B7B956CA9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52" name="Rektangel 4">
            <a:extLst>
              <a:ext uri="{FF2B5EF4-FFF2-40B4-BE49-F238E27FC236}">
                <a16:creationId xmlns:a16="http://schemas.microsoft.com/office/drawing/2014/main" id="{35A7A241-5A3F-F2AF-4E69-7D01BBB71BE1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3" name="Rektangel 7">
            <a:extLst>
              <a:ext uri="{FF2B5EF4-FFF2-40B4-BE49-F238E27FC236}">
                <a16:creationId xmlns:a16="http://schemas.microsoft.com/office/drawing/2014/main" id="{ECDEC646-3C35-07FA-4B4C-119DB170C616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kstfelt 12">
            <a:hlinkClick r:id="rId2" action="ppaction://hlinksldjump"/>
            <a:extLst>
              <a:ext uri="{FF2B5EF4-FFF2-40B4-BE49-F238E27FC236}">
                <a16:creationId xmlns:a16="http://schemas.microsoft.com/office/drawing/2014/main" id="{46853C8D-7050-1CB1-5A15-1CBF8D20DC31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55" name="Tekstfelt 14">
            <a:hlinkClick r:id="rId19" action="ppaction://hlinksldjump"/>
            <a:extLst>
              <a:ext uri="{FF2B5EF4-FFF2-40B4-BE49-F238E27FC236}">
                <a16:creationId xmlns:a16="http://schemas.microsoft.com/office/drawing/2014/main" id="{285D84B6-A308-AD59-C827-C9795EB15DDE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56" name="Tekstfelt 5">
            <a:hlinkClick r:id="rId20" action="ppaction://hlinksldjump"/>
            <a:extLst>
              <a:ext uri="{FF2B5EF4-FFF2-40B4-BE49-F238E27FC236}">
                <a16:creationId xmlns:a16="http://schemas.microsoft.com/office/drawing/2014/main" id="{854EF75D-F877-53B6-12D2-3F642BC719E2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57" name="Tekstfelt 13">
            <a:hlinkClick r:id="rId21" action="ppaction://hlinksldjump"/>
            <a:extLst>
              <a:ext uri="{FF2B5EF4-FFF2-40B4-BE49-F238E27FC236}">
                <a16:creationId xmlns:a16="http://schemas.microsoft.com/office/drawing/2014/main" id="{E77EF787-1258-77A2-6F22-A366370F191D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Afbeelding 3" descr="Afbeelding met schermopname, Graphics, Lettertype, tekst&#10;&#10;Automatisch gegenereerde beschrijving">
            <a:hlinkClick r:id="rId22" action="ppaction://hlinkfile"/>
            <a:extLst>
              <a:ext uri="{FF2B5EF4-FFF2-40B4-BE49-F238E27FC236}">
                <a16:creationId xmlns:a16="http://schemas.microsoft.com/office/drawing/2014/main" id="{D91EDD45-9C51-24DA-6F6A-6036D8092A4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18" y="5146283"/>
            <a:ext cx="291284" cy="291284"/>
          </a:xfrm>
          <a:prstGeom prst="rect">
            <a:avLst/>
          </a:prstGeom>
        </p:spPr>
      </p:pic>
      <p:pic>
        <p:nvPicPr>
          <p:cNvPr id="6" name="Afbeelding 5" descr="Afbeelding met schermopname, Graphics, Lettertype, tekst&#10;&#10;Automatisch gegenereerde beschrijving">
            <a:hlinkClick r:id="rId24" action="ppaction://hlinkfile"/>
            <a:extLst>
              <a:ext uri="{FF2B5EF4-FFF2-40B4-BE49-F238E27FC236}">
                <a16:creationId xmlns:a16="http://schemas.microsoft.com/office/drawing/2014/main" id="{87CF1DFC-BE90-0A52-CFF1-A06F70DA2F4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583" y="5015889"/>
            <a:ext cx="291284" cy="291284"/>
          </a:xfrm>
          <a:prstGeom prst="rect">
            <a:avLst/>
          </a:prstGeom>
        </p:spPr>
      </p:pic>
      <p:pic>
        <p:nvPicPr>
          <p:cNvPr id="7" name="Afbeelding 6" descr="Afbeelding met schermopname, Graphics, Lettertype, tekst&#10;&#10;Automatisch gegenereerde beschrijving">
            <a:hlinkClick r:id="rId25" action="ppaction://hlinkfile"/>
            <a:extLst>
              <a:ext uri="{FF2B5EF4-FFF2-40B4-BE49-F238E27FC236}">
                <a16:creationId xmlns:a16="http://schemas.microsoft.com/office/drawing/2014/main" id="{E55B687A-F4CF-C444-3957-6FDAD8545E5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88" y="5033671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6D147-1B1C-9D09-451D-231B0DF78882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16" name="Rektangel 4">
            <a:extLst>
              <a:ext uri="{FF2B5EF4-FFF2-40B4-BE49-F238E27FC236}">
                <a16:creationId xmlns:a16="http://schemas.microsoft.com/office/drawing/2014/main" id="{27E46201-AC39-9AB5-22AE-DD6245158E2A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8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B2CE119E-35B6-38D3-9E3F-EBCE4E85F879}"/>
              </a:ext>
            </a:extLst>
          </p:cNvPr>
          <p:cNvSpPr txBox="1"/>
          <p:nvPr/>
        </p:nvSpPr>
        <p:spPr>
          <a:xfrm>
            <a:off x="10417314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ROOF</a:t>
            </a:r>
          </a:p>
        </p:txBody>
      </p:sp>
      <p:sp>
        <p:nvSpPr>
          <p:cNvPr id="19" name="Rektangel 7">
            <a:extLst>
              <a:ext uri="{FF2B5EF4-FFF2-40B4-BE49-F238E27FC236}">
                <a16:creationId xmlns:a16="http://schemas.microsoft.com/office/drawing/2014/main" id="{11B018AE-6F1F-FF77-5945-E5B32EC11088}"/>
              </a:ext>
            </a:extLst>
          </p:cNvPr>
          <p:cNvSpPr/>
          <p:nvPr/>
        </p:nvSpPr>
        <p:spPr>
          <a:xfrm>
            <a:off x="4292095" y="1070434"/>
            <a:ext cx="2439017" cy="43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D6F5198B-CA7F-B787-96AC-A72F8DBB7DFB}"/>
              </a:ext>
            </a:extLst>
          </p:cNvPr>
          <p:cNvSpPr txBox="1"/>
          <p:nvPr/>
        </p:nvSpPr>
        <p:spPr>
          <a:xfrm>
            <a:off x="6914183" y="1036936"/>
            <a:ext cx="15976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WALL</a:t>
            </a:r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 </a:t>
            </a:r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CONSTRUCTION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21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6A7A966C-BA5B-885E-A916-B3AEAC9B2EDF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FOUNDATION</a:t>
            </a:r>
          </a:p>
        </p:txBody>
      </p:sp>
      <p:sp>
        <p:nvSpPr>
          <p:cNvPr id="22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F1E45B60-B187-C24F-DA39-7D357C0C1564}"/>
              </a:ext>
            </a:extLst>
          </p:cNvPr>
          <p:cNvSpPr txBox="1"/>
          <p:nvPr/>
        </p:nvSpPr>
        <p:spPr>
          <a:xfrm>
            <a:off x="8819679" y="1138515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CONNECTIONS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7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1B9A8C64-8151-0B55-AA88-E24FD4AABC20}"/>
              </a:ext>
            </a:extLst>
          </p:cNvPr>
          <p:cNvSpPr txBox="1"/>
          <p:nvPr/>
        </p:nvSpPr>
        <p:spPr>
          <a:xfrm>
            <a:off x="4089755" y="1117660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FLOOR PARTITION</a:t>
            </a:r>
          </a:p>
        </p:txBody>
      </p:sp>
      <p:pic>
        <p:nvPicPr>
          <p:cNvPr id="33" name="Picture 32" descr="A blueprint of a building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EA3159CE-2CF6-74B3-6923-DCA64F766D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44" y="2054525"/>
            <a:ext cx="4124260" cy="2623101"/>
          </a:xfrm>
          <a:prstGeom prst="rect">
            <a:avLst/>
          </a:prstGeom>
        </p:spPr>
      </p:pic>
      <p:sp>
        <p:nvSpPr>
          <p:cNvPr id="56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253212AE-52CF-1A02-8EBD-3376F7179EA3}"/>
              </a:ext>
            </a:extLst>
          </p:cNvPr>
          <p:cNvSpPr txBox="1"/>
          <p:nvPr/>
        </p:nvSpPr>
        <p:spPr>
          <a:xfrm>
            <a:off x="2184064" y="1691298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A253B7"/>
                </a:solidFill>
                <a:latin typeface="Arial Black"/>
                <a:cs typeface="Calibri Light"/>
              </a:rPr>
              <a:t>COLUMN BEAM PARTITION</a:t>
            </a:r>
            <a:endParaRPr lang="en-US" sz="1100">
              <a:solidFill>
                <a:srgbClr val="A253B7"/>
              </a:solidFill>
              <a:latin typeface="Arial Black"/>
              <a:cs typeface="Calibri Light"/>
            </a:endParaRPr>
          </a:p>
        </p:txBody>
      </p:sp>
      <p:sp>
        <p:nvSpPr>
          <p:cNvPr id="61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14E0AE48-2BB4-8DC6-7EDD-E0262F15BF9D}"/>
              </a:ext>
            </a:extLst>
          </p:cNvPr>
          <p:cNvSpPr txBox="1"/>
          <p:nvPr/>
        </p:nvSpPr>
        <p:spPr>
          <a:xfrm>
            <a:off x="7449519" y="1692787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5"/>
                </a:solidFill>
                <a:latin typeface="Arial Black"/>
                <a:cs typeface="Calibri Light"/>
              </a:rPr>
              <a:t>ELEVATOR DETAIL</a:t>
            </a:r>
            <a:endParaRPr lang="en-US" sz="1100">
              <a:solidFill>
                <a:schemeClr val="accent5"/>
              </a:solidFill>
              <a:latin typeface="Arial Black"/>
              <a:cs typeface="Calibri Light"/>
            </a:endParaRPr>
          </a:p>
        </p:txBody>
      </p:sp>
      <p:pic>
        <p:nvPicPr>
          <p:cNvPr id="63" name="Picture 62" descr="A drawing of a square object&#10;&#10;Description automatically generated">
            <a:hlinkClick r:id="rId9" action="ppaction://hlinksldjump"/>
            <a:extLst>
              <a:ext uri="{FF2B5EF4-FFF2-40B4-BE49-F238E27FC236}">
                <a16:creationId xmlns:a16="http://schemas.microsoft.com/office/drawing/2014/main" id="{8E7066E5-3252-804A-209B-71E00C4BA4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743" y="2053204"/>
            <a:ext cx="2404144" cy="2759088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CDA45D6-D33B-C49C-FADA-6D0C58DE272A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96B944F0-71F4-7D56-51E1-6907B5CDB743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6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2EB8F52C-44C6-8A47-AF7B-4A3B91A95C14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7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1F7465EC-3B9D-4411-C9BE-AB200BA9D121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1A8BCA2-A3C3-BF9E-2DDF-B4BD4620D415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uadroTexto 19">
            <a:hlinkClick r:id="rId14" action="ppaction://hlinksldjump"/>
            <a:extLst>
              <a:ext uri="{FF2B5EF4-FFF2-40B4-BE49-F238E27FC236}">
                <a16:creationId xmlns:a16="http://schemas.microsoft.com/office/drawing/2014/main" id="{1A111BFD-08C4-721E-AA64-28EF5445112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4" name="CuadroTexto 19">
            <a:hlinkClick r:id="rId15" action="ppaction://hlinksldjump"/>
            <a:extLst>
              <a:ext uri="{FF2B5EF4-FFF2-40B4-BE49-F238E27FC236}">
                <a16:creationId xmlns:a16="http://schemas.microsoft.com/office/drawing/2014/main" id="{18688CDA-A32D-5223-6B96-6E7F1E3F16F4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5" name="CuadroTexto 18">
            <a:hlinkClick r:id="rId16" action="ppaction://hlinksldjump"/>
            <a:extLst>
              <a:ext uri="{FF2B5EF4-FFF2-40B4-BE49-F238E27FC236}">
                <a16:creationId xmlns:a16="http://schemas.microsoft.com/office/drawing/2014/main" id="{D29C00E5-5109-8D53-F597-4CCED5D42D3C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8" name="Rektangel 4">
            <a:extLst>
              <a:ext uri="{FF2B5EF4-FFF2-40B4-BE49-F238E27FC236}">
                <a16:creationId xmlns:a16="http://schemas.microsoft.com/office/drawing/2014/main" id="{427A087C-73A3-5BD0-21E6-82D8F3AE8AEE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5" name="Rektangel 7">
            <a:extLst>
              <a:ext uri="{FF2B5EF4-FFF2-40B4-BE49-F238E27FC236}">
                <a16:creationId xmlns:a16="http://schemas.microsoft.com/office/drawing/2014/main" id="{0B21CC57-5425-F8EC-E112-A919E51207F0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kstfelt 12">
            <a:hlinkClick r:id="rId4" action="ppaction://hlinksldjump"/>
            <a:extLst>
              <a:ext uri="{FF2B5EF4-FFF2-40B4-BE49-F238E27FC236}">
                <a16:creationId xmlns:a16="http://schemas.microsoft.com/office/drawing/2014/main" id="{1C0985CA-BC41-6FC9-5F3B-AA7132E2276B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1" name="Tekstfelt 14">
            <a:hlinkClick r:id="rId16" action="ppaction://hlinksldjump"/>
            <a:extLst>
              <a:ext uri="{FF2B5EF4-FFF2-40B4-BE49-F238E27FC236}">
                <a16:creationId xmlns:a16="http://schemas.microsoft.com/office/drawing/2014/main" id="{25BC2A4F-2A8E-A2AB-4263-7E5D1F031D07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2" name="Tekstfelt 5">
            <a:hlinkClick r:id="rId17" action="ppaction://hlinksldjump"/>
            <a:extLst>
              <a:ext uri="{FF2B5EF4-FFF2-40B4-BE49-F238E27FC236}">
                <a16:creationId xmlns:a16="http://schemas.microsoft.com/office/drawing/2014/main" id="{B0FE96F5-2350-2E80-133B-BCAEC750596F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3" name="Tekstfelt 13">
            <a:hlinkClick r:id="rId18" action="ppaction://hlinksldjump"/>
            <a:extLst>
              <a:ext uri="{FF2B5EF4-FFF2-40B4-BE49-F238E27FC236}">
                <a16:creationId xmlns:a16="http://schemas.microsoft.com/office/drawing/2014/main" id="{0E8FC016-25CC-3C99-15B5-C942443D85AF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Rektangel 4">
            <a:extLst>
              <a:ext uri="{FF2B5EF4-FFF2-40B4-BE49-F238E27FC236}">
                <a16:creationId xmlns:a16="http://schemas.microsoft.com/office/drawing/2014/main" id="{CB13491D-164A-7614-751A-8AF839BE1289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5" name="Rektangel 7">
            <a:extLst>
              <a:ext uri="{FF2B5EF4-FFF2-40B4-BE49-F238E27FC236}">
                <a16:creationId xmlns:a16="http://schemas.microsoft.com/office/drawing/2014/main" id="{DFEEA2AD-EB5D-4747-C767-2417C2025BE1}"/>
              </a:ext>
            </a:extLst>
          </p:cNvPr>
          <p:cNvSpPr/>
          <p:nvPr/>
        </p:nvSpPr>
        <p:spPr>
          <a:xfrm>
            <a:off x="1906046" y="648000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8B92EE03-E57C-945F-E51F-1057FD1309DC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47" name="Tekstfelt 14">
            <a:hlinkClick r:id="rId19" action="ppaction://hlinksldjump"/>
            <a:extLst>
              <a:ext uri="{FF2B5EF4-FFF2-40B4-BE49-F238E27FC236}">
                <a16:creationId xmlns:a16="http://schemas.microsoft.com/office/drawing/2014/main" id="{7BB8E9FB-266C-0141-C2AE-893044C25C22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4" name="Afbeelding 3" descr="Afbeelding met schermopname, Graphics, Lettertype, tekst&#10;&#10;Automatisch gegenereerde beschrijving">
            <a:hlinkClick r:id="rId20" action="ppaction://hlinkfile"/>
            <a:extLst>
              <a:ext uri="{FF2B5EF4-FFF2-40B4-BE49-F238E27FC236}">
                <a16:creationId xmlns:a16="http://schemas.microsoft.com/office/drawing/2014/main" id="{63DB05A2-2B02-0A7A-A818-0372C599205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755" y="4521008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7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78B0B6B-12BC-D94D-4DAF-1B61FBBD9B20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Rektangel 4">
            <a:extLst>
              <a:ext uri="{FF2B5EF4-FFF2-40B4-BE49-F238E27FC236}">
                <a16:creationId xmlns:a16="http://schemas.microsoft.com/office/drawing/2014/main" id="{3509A190-6812-6B25-C7F9-2E9EA7200CD7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C01C7C7B-7EAD-EE79-7547-1951E0E1524A}"/>
              </a:ext>
            </a:extLst>
          </p:cNvPr>
          <p:cNvSpPr txBox="1"/>
          <p:nvPr/>
        </p:nvSpPr>
        <p:spPr>
          <a:xfrm>
            <a:off x="4089755" y="1117660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FLOOR PARTITION</a:t>
            </a:r>
          </a:p>
        </p:txBody>
      </p:sp>
      <p:sp>
        <p:nvSpPr>
          <p:cNvPr id="9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BB093C3F-4735-C214-7D62-00AC587E1432}"/>
              </a:ext>
            </a:extLst>
          </p:cNvPr>
          <p:cNvSpPr txBox="1"/>
          <p:nvPr/>
        </p:nvSpPr>
        <p:spPr>
          <a:xfrm>
            <a:off x="10417314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ROOF</a:t>
            </a:r>
          </a:p>
        </p:txBody>
      </p:sp>
      <p:sp>
        <p:nvSpPr>
          <p:cNvPr id="13" name="Rektangel 7">
            <a:extLst>
              <a:ext uri="{FF2B5EF4-FFF2-40B4-BE49-F238E27FC236}">
                <a16:creationId xmlns:a16="http://schemas.microsoft.com/office/drawing/2014/main" id="{2869B7BD-560D-16F8-82FF-08B798FA51D1}"/>
              </a:ext>
            </a:extLst>
          </p:cNvPr>
          <p:cNvSpPr/>
          <p:nvPr/>
        </p:nvSpPr>
        <p:spPr>
          <a:xfrm>
            <a:off x="6914183" y="1042805"/>
            <a:ext cx="1724784" cy="43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58EE6A97-26E9-07A3-CB67-58343F391FAB}"/>
              </a:ext>
            </a:extLst>
          </p:cNvPr>
          <p:cNvSpPr txBox="1"/>
          <p:nvPr/>
        </p:nvSpPr>
        <p:spPr>
          <a:xfrm>
            <a:off x="6914183" y="1036936"/>
            <a:ext cx="15976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WALL</a:t>
            </a:r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 </a:t>
            </a:r>
            <a:r>
              <a:rPr lang="pl-PL" sz="11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CONSTRUCTION</a:t>
            </a:r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5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76298227-C5E3-9FBE-70E9-997D683160CF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FOUNDATION</a:t>
            </a:r>
          </a:p>
        </p:txBody>
      </p:sp>
      <p:sp>
        <p:nvSpPr>
          <p:cNvPr id="16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293F5802-21C8-CA41-8EFD-55BF75D1278C}"/>
              </a:ext>
            </a:extLst>
          </p:cNvPr>
          <p:cNvSpPr txBox="1"/>
          <p:nvPr/>
        </p:nvSpPr>
        <p:spPr>
          <a:xfrm>
            <a:off x="8819679" y="1138515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CONNECTIONS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20" name="Picture 19" descr="A close-up of a blueprint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1C124E1A-5B2E-5BE6-3498-7C6C5DACA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74" y="2477332"/>
            <a:ext cx="4535827" cy="3132138"/>
          </a:xfrm>
          <a:prstGeom prst="rect">
            <a:avLst/>
          </a:prstGeom>
        </p:spPr>
      </p:pic>
      <p:sp>
        <p:nvSpPr>
          <p:cNvPr id="21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2E0C6441-B554-4442-73B9-E964E9FC4233}"/>
              </a:ext>
            </a:extLst>
          </p:cNvPr>
          <p:cNvSpPr txBox="1"/>
          <p:nvPr/>
        </p:nvSpPr>
        <p:spPr>
          <a:xfrm>
            <a:off x="2635696" y="2044039"/>
            <a:ext cx="3314728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NON- LOAD  BEARING INTERNAL WALL CONNECTION </a:t>
            </a:r>
            <a:endParaRPr lang="en-US" sz="1100">
              <a:solidFill>
                <a:srgbClr val="00B050"/>
              </a:solidFill>
              <a:latin typeface="Arial Black"/>
              <a:cs typeface="Calibri Light"/>
            </a:endParaRPr>
          </a:p>
        </p:txBody>
      </p:sp>
      <p:sp>
        <p:nvSpPr>
          <p:cNvPr id="4" name="Rektangel 1">
            <a:extLst>
              <a:ext uri="{FF2B5EF4-FFF2-40B4-BE49-F238E27FC236}">
                <a16:creationId xmlns:a16="http://schemas.microsoft.com/office/drawing/2014/main" id="{F6C8116C-ED63-FCCC-B03E-A417334680A0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923AB2F6-C701-88D8-91C9-E17A408A9255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7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206AFF4A-69C6-06EB-053A-9F5EB9B40839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8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0BC42414-66A5-E00F-F13A-6FC0A1ECD0CA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9" name="Rektangel 7">
            <a:extLst>
              <a:ext uri="{FF2B5EF4-FFF2-40B4-BE49-F238E27FC236}">
                <a16:creationId xmlns:a16="http://schemas.microsoft.com/office/drawing/2014/main" id="{5BBA10B3-46B2-53F9-CCFA-32C23ECD451F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5F737478-65D1-ED30-B051-E9EE093F11FB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2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B5F99BA4-6512-A6A4-7B6F-505B73F018A7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4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66135980-586E-528D-9485-0BA871B9A583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6" name="Rektangel 4">
            <a:extLst>
              <a:ext uri="{FF2B5EF4-FFF2-40B4-BE49-F238E27FC236}">
                <a16:creationId xmlns:a16="http://schemas.microsoft.com/office/drawing/2014/main" id="{9314CE0C-7157-86BD-329C-6FE9CA9AF88B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522C816B-1AFE-A35F-5F8F-8F85B6A7FE67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Tekstfelt 12">
            <a:hlinkClick r:id="rId5" action="ppaction://hlinksldjump"/>
            <a:extLst>
              <a:ext uri="{FF2B5EF4-FFF2-40B4-BE49-F238E27FC236}">
                <a16:creationId xmlns:a16="http://schemas.microsoft.com/office/drawing/2014/main" id="{0C2884AB-C244-7D0A-D530-9A8390B0B80D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2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032138BF-B56E-BC1A-6C99-FAFC86AB79BD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3" name="Tekstfelt 5">
            <a:hlinkClick r:id="rId15" action="ppaction://hlinksldjump"/>
            <a:extLst>
              <a:ext uri="{FF2B5EF4-FFF2-40B4-BE49-F238E27FC236}">
                <a16:creationId xmlns:a16="http://schemas.microsoft.com/office/drawing/2014/main" id="{D340DC15-AD26-2F20-0636-CAA4EC92D7AE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4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D8B40C94-AECE-99B3-30BA-D7A0539C2C9F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Rektangel 4">
            <a:extLst>
              <a:ext uri="{FF2B5EF4-FFF2-40B4-BE49-F238E27FC236}">
                <a16:creationId xmlns:a16="http://schemas.microsoft.com/office/drawing/2014/main" id="{A7B9B1EC-9C14-3DE6-C274-D194FFE1B0A6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6" name="Rektangel 7">
            <a:extLst>
              <a:ext uri="{FF2B5EF4-FFF2-40B4-BE49-F238E27FC236}">
                <a16:creationId xmlns:a16="http://schemas.microsoft.com/office/drawing/2014/main" id="{659F2899-6012-E221-4E47-A15E95120B24}"/>
              </a:ext>
            </a:extLst>
          </p:cNvPr>
          <p:cNvSpPr/>
          <p:nvPr/>
        </p:nvSpPr>
        <p:spPr>
          <a:xfrm>
            <a:off x="1906046" y="648000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45C21605-6A9D-B900-8F92-2CC9E943E66D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48" name="Tekstfelt 14">
            <a:hlinkClick r:id="rId17" action="ppaction://hlinksldjump"/>
            <a:extLst>
              <a:ext uri="{FF2B5EF4-FFF2-40B4-BE49-F238E27FC236}">
                <a16:creationId xmlns:a16="http://schemas.microsoft.com/office/drawing/2014/main" id="{B38A120F-C6A5-354F-12A8-CC64F10088F6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6" name="Afbeelding 5" descr="Afbeelding met schermopname, Graphics, Lettertype, tekst&#10;&#10;Automatisch gegenereerde beschrijving">
            <a:hlinkClick r:id="rId18" action="ppaction://hlinkfile"/>
            <a:extLst>
              <a:ext uri="{FF2B5EF4-FFF2-40B4-BE49-F238E27FC236}">
                <a16:creationId xmlns:a16="http://schemas.microsoft.com/office/drawing/2014/main" id="{6368223F-9E09-37F9-16C5-83BFFC94B84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183" y="5318186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9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9A9104-07AB-2532-C355-41659CCE1CFA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B26F51D1-592C-B847-E1BD-7C348247A306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9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923B205A-3644-3EF3-3652-56BEDCC65EC6}"/>
              </a:ext>
            </a:extLst>
          </p:cNvPr>
          <p:cNvSpPr txBox="1"/>
          <p:nvPr/>
        </p:nvSpPr>
        <p:spPr>
          <a:xfrm>
            <a:off x="4089755" y="1117660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FLOOR PARTITION</a:t>
            </a:r>
          </a:p>
        </p:txBody>
      </p:sp>
      <p:sp>
        <p:nvSpPr>
          <p:cNvPr id="15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4F8AB4EA-3C77-5B02-5473-D592008511FC}"/>
              </a:ext>
            </a:extLst>
          </p:cNvPr>
          <p:cNvSpPr txBox="1"/>
          <p:nvPr/>
        </p:nvSpPr>
        <p:spPr>
          <a:xfrm>
            <a:off x="10417314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ROOF</a:t>
            </a:r>
          </a:p>
        </p:txBody>
      </p:sp>
      <p:sp>
        <p:nvSpPr>
          <p:cNvPr id="16" name="Rektangel 7">
            <a:extLst>
              <a:ext uri="{FF2B5EF4-FFF2-40B4-BE49-F238E27FC236}">
                <a16:creationId xmlns:a16="http://schemas.microsoft.com/office/drawing/2014/main" id="{6C24AD1E-749B-52B9-CC9A-16F31D520D1A}"/>
              </a:ext>
            </a:extLst>
          </p:cNvPr>
          <p:cNvSpPr/>
          <p:nvPr/>
        </p:nvSpPr>
        <p:spPr>
          <a:xfrm>
            <a:off x="8677816" y="1047336"/>
            <a:ext cx="1875696" cy="43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406492A5-3F8A-57C4-DA8B-D80C78E90633}"/>
              </a:ext>
            </a:extLst>
          </p:cNvPr>
          <p:cNvSpPr txBox="1"/>
          <p:nvPr/>
        </p:nvSpPr>
        <p:spPr>
          <a:xfrm>
            <a:off x="6914183" y="1036936"/>
            <a:ext cx="15976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WALL</a:t>
            </a:r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 </a:t>
            </a:r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CONSTRUCTION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8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F70965CD-7A36-F894-4DBE-FA47D47940CD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FOUNDATION</a:t>
            </a:r>
          </a:p>
        </p:txBody>
      </p:sp>
      <p:sp>
        <p:nvSpPr>
          <p:cNvPr id="19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ADAB4850-3FE2-B06F-C5D6-30DB06B5EBAD}"/>
              </a:ext>
            </a:extLst>
          </p:cNvPr>
          <p:cNvSpPr txBox="1"/>
          <p:nvPr/>
        </p:nvSpPr>
        <p:spPr>
          <a:xfrm>
            <a:off x="8819679" y="1138515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CONNECTIONS</a:t>
            </a:r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21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2EE25BEB-C255-36ED-DB1C-77C88FF433F8}"/>
              </a:ext>
            </a:extLst>
          </p:cNvPr>
          <p:cNvSpPr txBox="1"/>
          <p:nvPr/>
        </p:nvSpPr>
        <p:spPr>
          <a:xfrm>
            <a:off x="6592006" y="1552046"/>
            <a:ext cx="3431281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DETAIL CONNECTION OF EXTENSION</a:t>
            </a:r>
            <a:endParaRPr lang="en-US" sz="1100">
              <a:solidFill>
                <a:srgbClr val="00B050"/>
              </a:solidFill>
              <a:latin typeface="Arial Black"/>
              <a:cs typeface="Calibri Light"/>
            </a:endParaRPr>
          </a:p>
        </p:txBody>
      </p:sp>
      <p:sp>
        <p:nvSpPr>
          <p:cNvPr id="27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28A88595-A549-982A-192D-C8ADD37D7770}"/>
              </a:ext>
            </a:extLst>
          </p:cNvPr>
          <p:cNvSpPr txBox="1"/>
          <p:nvPr/>
        </p:nvSpPr>
        <p:spPr>
          <a:xfrm>
            <a:off x="3625819" y="3687853"/>
            <a:ext cx="2908117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F0"/>
                </a:solidFill>
                <a:latin typeface="Arial Black" panose="020B0A04020102020204" pitchFamily="34" charset="0"/>
                <a:cs typeface="Calibri Light"/>
              </a:rPr>
              <a:t>STAIRCASE IN THE EXTENSION</a:t>
            </a:r>
            <a:endParaRPr lang="en-US" sz="1100">
              <a:solidFill>
                <a:srgbClr val="00B0F0"/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2" name="Picture 1" descr="A diagram of a roof construction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4424199B-2CF6-642B-68F8-5028CD0747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0707" y="4284184"/>
            <a:ext cx="2692795" cy="1896777"/>
          </a:xfrm>
          <a:prstGeom prst="rect">
            <a:avLst/>
          </a:prstGeom>
        </p:spPr>
      </p:pic>
      <p:sp>
        <p:nvSpPr>
          <p:cNvPr id="4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BBDA08B9-5324-2859-47C3-C15A1954497E}"/>
              </a:ext>
            </a:extLst>
          </p:cNvPr>
          <p:cNvSpPr txBox="1"/>
          <p:nvPr/>
        </p:nvSpPr>
        <p:spPr>
          <a:xfrm>
            <a:off x="6853082" y="3989037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MODIFIED CONCRETE BEAM</a:t>
            </a:r>
            <a:endParaRPr lang="en-US" sz="1100">
              <a:solidFill>
                <a:srgbClr val="00B050"/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5" name="Picture 4" descr="A diagram of a staircase&#10;&#10;Description automatically generated">
            <a:hlinkClick r:id="rId9" action="ppaction://hlinksldjump"/>
            <a:extLst>
              <a:ext uri="{FF2B5EF4-FFF2-40B4-BE49-F238E27FC236}">
                <a16:creationId xmlns:a16="http://schemas.microsoft.com/office/drawing/2014/main" id="{C839DD1C-2D31-48AC-DD7A-CE1FF856C6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4750" y="3969010"/>
            <a:ext cx="1815005" cy="2600325"/>
          </a:xfrm>
          <a:prstGeom prst="rect">
            <a:avLst/>
          </a:prstGeom>
        </p:spPr>
      </p:pic>
      <p:pic>
        <p:nvPicPr>
          <p:cNvPr id="6" name="Picture 5" descr="A blueprint of a building&#10;&#10;Description automatically generated">
            <a:hlinkClick r:id="rId11" action="ppaction://hlinksldjump"/>
            <a:extLst>
              <a:ext uri="{FF2B5EF4-FFF2-40B4-BE49-F238E27FC236}">
                <a16:creationId xmlns:a16="http://schemas.microsoft.com/office/drawing/2014/main" id="{6029A188-8D04-3E21-F186-B07F574491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84204" y="1782870"/>
            <a:ext cx="2959525" cy="2069912"/>
          </a:xfrm>
          <a:prstGeom prst="rect">
            <a:avLst/>
          </a:prstGeom>
        </p:spPr>
      </p:pic>
      <p:sp>
        <p:nvSpPr>
          <p:cNvPr id="7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7CD39947-C357-820B-EF63-FDCC8EF4DA07}"/>
              </a:ext>
            </a:extLst>
          </p:cNvPr>
          <p:cNvSpPr txBox="1"/>
          <p:nvPr/>
        </p:nvSpPr>
        <p:spPr>
          <a:xfrm>
            <a:off x="3625820" y="1565648"/>
            <a:ext cx="2908117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 dirty="0">
                <a:solidFill>
                  <a:srgbClr val="FF0000"/>
                </a:solidFill>
                <a:latin typeface="Arial Black"/>
                <a:cs typeface="Calibri Light"/>
              </a:rPr>
              <a:t>COLUMN FOUNDATION BASEMENT</a:t>
            </a:r>
          </a:p>
        </p:txBody>
      </p:sp>
      <p:sp>
        <p:nvSpPr>
          <p:cNvPr id="8" name="Rektangel 1">
            <a:extLst>
              <a:ext uri="{FF2B5EF4-FFF2-40B4-BE49-F238E27FC236}">
                <a16:creationId xmlns:a16="http://schemas.microsoft.com/office/drawing/2014/main" id="{F2B22BB8-E53B-D6EF-5415-998D8CB0D489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2" name="CuadroTexto 18">
            <a:hlinkClick r:id="rId13" action="ppaction://hlinksldjump"/>
            <a:extLst>
              <a:ext uri="{FF2B5EF4-FFF2-40B4-BE49-F238E27FC236}">
                <a16:creationId xmlns:a16="http://schemas.microsoft.com/office/drawing/2014/main" id="{A5CA0527-84BF-634E-BB69-DEF85603E1CB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22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BE3956B1-D16E-80A8-8A2E-CBBDC393A00E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2" name="CuadroTexto 19">
            <a:hlinkClick r:id="rId15" action="ppaction://hlinksldjump"/>
            <a:extLst>
              <a:ext uri="{FF2B5EF4-FFF2-40B4-BE49-F238E27FC236}">
                <a16:creationId xmlns:a16="http://schemas.microsoft.com/office/drawing/2014/main" id="{D73C8BED-496F-F74F-0119-3B0C29E3A60D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4" name="Rektangel 7">
            <a:extLst>
              <a:ext uri="{FF2B5EF4-FFF2-40B4-BE49-F238E27FC236}">
                <a16:creationId xmlns:a16="http://schemas.microsoft.com/office/drawing/2014/main" id="{680E7839-6233-B876-F4FE-72A327BDC9EB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CuadroTexto 19">
            <a:hlinkClick r:id="rId16" action="ppaction://hlinksldjump"/>
            <a:extLst>
              <a:ext uri="{FF2B5EF4-FFF2-40B4-BE49-F238E27FC236}">
                <a16:creationId xmlns:a16="http://schemas.microsoft.com/office/drawing/2014/main" id="{9E1FB81E-CC77-A288-0540-6E25817FDB5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8" name="CuadroTexto 19">
            <a:hlinkClick r:id="rId17" action="ppaction://hlinksldjump"/>
            <a:extLst>
              <a:ext uri="{FF2B5EF4-FFF2-40B4-BE49-F238E27FC236}">
                <a16:creationId xmlns:a16="http://schemas.microsoft.com/office/drawing/2014/main" id="{43B02EC8-E37E-A256-01BF-C2AEE2A4641C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41" name="CuadroTexto 18">
            <a:hlinkClick r:id="rId18" action="ppaction://hlinksldjump"/>
            <a:extLst>
              <a:ext uri="{FF2B5EF4-FFF2-40B4-BE49-F238E27FC236}">
                <a16:creationId xmlns:a16="http://schemas.microsoft.com/office/drawing/2014/main" id="{3D418578-747A-6FF7-03B3-E807A2D818D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2" name="Rektangel 4">
            <a:extLst>
              <a:ext uri="{FF2B5EF4-FFF2-40B4-BE49-F238E27FC236}">
                <a16:creationId xmlns:a16="http://schemas.microsoft.com/office/drawing/2014/main" id="{7B9CBE8C-86D3-D016-7A8C-2A536660D346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3" name="Rektangel 7">
            <a:extLst>
              <a:ext uri="{FF2B5EF4-FFF2-40B4-BE49-F238E27FC236}">
                <a16:creationId xmlns:a16="http://schemas.microsoft.com/office/drawing/2014/main" id="{9CE304CC-A373-8407-F8EE-22C60FAED99C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kstfelt 12">
            <a:hlinkClick r:id="rId5" action="ppaction://hlinksldjump"/>
            <a:extLst>
              <a:ext uri="{FF2B5EF4-FFF2-40B4-BE49-F238E27FC236}">
                <a16:creationId xmlns:a16="http://schemas.microsoft.com/office/drawing/2014/main" id="{9EAAF2EF-00EE-51A9-2661-96A170B04365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5" name="Tekstfelt 14">
            <a:hlinkClick r:id="rId18" action="ppaction://hlinksldjump"/>
            <a:extLst>
              <a:ext uri="{FF2B5EF4-FFF2-40B4-BE49-F238E27FC236}">
                <a16:creationId xmlns:a16="http://schemas.microsoft.com/office/drawing/2014/main" id="{1CA9C55E-29FB-DED9-154B-954D1FD831A1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7" name="Tekstfelt 5">
            <a:hlinkClick r:id="rId19" action="ppaction://hlinksldjump"/>
            <a:extLst>
              <a:ext uri="{FF2B5EF4-FFF2-40B4-BE49-F238E27FC236}">
                <a16:creationId xmlns:a16="http://schemas.microsoft.com/office/drawing/2014/main" id="{2DC5F7B9-3E4A-18B9-B902-8C68BB131410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9" name="Tekstfelt 13">
            <a:hlinkClick r:id="rId20" action="ppaction://hlinksldjump"/>
            <a:extLst>
              <a:ext uri="{FF2B5EF4-FFF2-40B4-BE49-F238E27FC236}">
                <a16:creationId xmlns:a16="http://schemas.microsoft.com/office/drawing/2014/main" id="{215C03C5-86FB-6DA9-4E94-56E08BC95063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Rektangel 4">
            <a:extLst>
              <a:ext uri="{FF2B5EF4-FFF2-40B4-BE49-F238E27FC236}">
                <a16:creationId xmlns:a16="http://schemas.microsoft.com/office/drawing/2014/main" id="{FD0EAAF5-187F-5650-6FCB-4EC50006D23C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2" name="Rektangel 7">
            <a:extLst>
              <a:ext uri="{FF2B5EF4-FFF2-40B4-BE49-F238E27FC236}">
                <a16:creationId xmlns:a16="http://schemas.microsoft.com/office/drawing/2014/main" id="{26C07877-B13B-DBBC-F43A-E2BB75DC501F}"/>
              </a:ext>
            </a:extLst>
          </p:cNvPr>
          <p:cNvSpPr/>
          <p:nvPr/>
        </p:nvSpPr>
        <p:spPr>
          <a:xfrm>
            <a:off x="1906046" y="648000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0D240CB7-F222-FA59-946A-0992609EE915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54" name="Tekstfelt 14">
            <a:hlinkClick r:id="rId21" action="ppaction://hlinksldjump"/>
            <a:extLst>
              <a:ext uri="{FF2B5EF4-FFF2-40B4-BE49-F238E27FC236}">
                <a16:creationId xmlns:a16="http://schemas.microsoft.com/office/drawing/2014/main" id="{120520D8-B0C8-61DC-DBCD-0C2895179CA5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10" name="Afbeelding 9" descr="Afbeelding met schermopname, Graphics, Lettertype, tekst&#10;&#10;Automatisch gegenereerde beschrijving">
            <a:hlinkClick r:id="rId22" action="ppaction://hlinkfile"/>
            <a:extLst>
              <a:ext uri="{FF2B5EF4-FFF2-40B4-BE49-F238E27FC236}">
                <a16:creationId xmlns:a16="http://schemas.microsoft.com/office/drawing/2014/main" id="{B20788CF-4165-2D96-ADFD-4F19F3B3BF7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047" y="6215184"/>
            <a:ext cx="291284" cy="291284"/>
          </a:xfrm>
          <a:prstGeom prst="rect">
            <a:avLst/>
          </a:prstGeom>
        </p:spPr>
      </p:pic>
      <p:pic>
        <p:nvPicPr>
          <p:cNvPr id="11" name="Afbeelding 10" descr="Afbeelding met schermopname, Graphics, Lettertype, tekst&#10;&#10;Automatisch gegenereerde beschrijving">
            <a:hlinkClick r:id="rId24" action="ppaction://hlinkfile"/>
            <a:extLst>
              <a:ext uri="{FF2B5EF4-FFF2-40B4-BE49-F238E27FC236}">
                <a16:creationId xmlns:a16="http://schemas.microsoft.com/office/drawing/2014/main" id="{65901045-D20C-D071-13CA-21815764035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199" y="5868301"/>
            <a:ext cx="291284" cy="291284"/>
          </a:xfrm>
          <a:prstGeom prst="rect">
            <a:avLst/>
          </a:prstGeom>
        </p:spPr>
      </p:pic>
      <p:pic>
        <p:nvPicPr>
          <p:cNvPr id="13" name="Afbeelding 12" descr="Afbeelding met schermopname, Graphics, Lettertype, tekst&#10;&#10;Automatisch gegenereerde beschrijving">
            <a:hlinkClick r:id="rId25" action="ppaction://hlinkfile"/>
            <a:extLst>
              <a:ext uri="{FF2B5EF4-FFF2-40B4-BE49-F238E27FC236}">
                <a16:creationId xmlns:a16="http://schemas.microsoft.com/office/drawing/2014/main" id="{C2B83CDC-8936-F400-4303-5BEE65E868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937" y="3324511"/>
            <a:ext cx="291284" cy="29128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1BACFBE-CFDD-8631-E6CB-D3CC46C9182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867485" y="1846858"/>
            <a:ext cx="2450677" cy="1750178"/>
          </a:xfrm>
          <a:prstGeom prst="rect">
            <a:avLst/>
          </a:prstGeom>
        </p:spPr>
      </p:pic>
      <p:pic>
        <p:nvPicPr>
          <p:cNvPr id="25" name="Afbeelding 24" descr="Afbeelding met schermopname, Graphics, Lettertype, tekst&#10;&#10;Automatisch gegenereerde beschrijving">
            <a:hlinkClick r:id="rId27" action="ppaction://hlinkfile"/>
            <a:extLst>
              <a:ext uri="{FF2B5EF4-FFF2-40B4-BE49-F238E27FC236}">
                <a16:creationId xmlns:a16="http://schemas.microsoft.com/office/drawing/2014/main" id="{61F2953E-52F1-E8FB-CC5A-21B2B0249C5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821" y="3336972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roof&#10;&#10;Description automatically generated">
            <a:hlinkClick r:id="rId2" action="ppaction://hlinksldjump"/>
            <a:extLst>
              <a:ext uri="{FF2B5EF4-FFF2-40B4-BE49-F238E27FC236}">
                <a16:creationId xmlns:a16="http://schemas.microsoft.com/office/drawing/2014/main" id="{D4388094-DB62-EE39-65DC-AC5B65103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574" y="3890741"/>
            <a:ext cx="1750219" cy="2504382"/>
          </a:xfrm>
          <a:prstGeom prst="rect">
            <a:avLst/>
          </a:prstGeom>
        </p:spPr>
      </p:pic>
      <p:pic>
        <p:nvPicPr>
          <p:cNvPr id="4" name="Picture 3" descr="A blueprint of a building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6CE691B7-39BB-1F90-5012-BD3183BEC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9567" y="1677908"/>
            <a:ext cx="1679843" cy="21736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595492-35DC-D9B3-8655-99A70B72E215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Rektangel 4">
            <a:extLst>
              <a:ext uri="{FF2B5EF4-FFF2-40B4-BE49-F238E27FC236}">
                <a16:creationId xmlns:a16="http://schemas.microsoft.com/office/drawing/2014/main" id="{AFA57EC9-49A2-0063-4457-19AAC3FC5E62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79248926-43C6-9D41-6F33-068F3AE805FB}"/>
              </a:ext>
            </a:extLst>
          </p:cNvPr>
          <p:cNvSpPr txBox="1"/>
          <p:nvPr/>
        </p:nvSpPr>
        <p:spPr>
          <a:xfrm>
            <a:off x="4089755" y="1117660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FLOOR PARTITION</a:t>
            </a:r>
          </a:p>
        </p:txBody>
      </p:sp>
      <p:sp>
        <p:nvSpPr>
          <p:cNvPr id="15" name="Rektangel 7">
            <a:extLst>
              <a:ext uri="{FF2B5EF4-FFF2-40B4-BE49-F238E27FC236}">
                <a16:creationId xmlns:a16="http://schemas.microsoft.com/office/drawing/2014/main" id="{3951615A-66B7-E640-2A3D-CC12C8EC42AE}"/>
              </a:ext>
            </a:extLst>
          </p:cNvPr>
          <p:cNvSpPr/>
          <p:nvPr/>
        </p:nvSpPr>
        <p:spPr>
          <a:xfrm>
            <a:off x="10594364" y="1062464"/>
            <a:ext cx="1597635" cy="43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kstfelt 14">
            <a:hlinkClick r:id="rId7" action="ppaction://hlinksldjump"/>
            <a:extLst>
              <a:ext uri="{FF2B5EF4-FFF2-40B4-BE49-F238E27FC236}">
                <a16:creationId xmlns:a16="http://schemas.microsoft.com/office/drawing/2014/main" id="{56581A3B-1F1D-3D6F-DA73-A1205F27B322}"/>
              </a:ext>
            </a:extLst>
          </p:cNvPr>
          <p:cNvSpPr txBox="1"/>
          <p:nvPr/>
        </p:nvSpPr>
        <p:spPr>
          <a:xfrm>
            <a:off x="6914183" y="1036936"/>
            <a:ext cx="15976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WALL</a:t>
            </a:r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 </a:t>
            </a:r>
            <a:r>
              <a:rPr lang="pl-PL" sz="11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CONSTRUCTION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7" name="Tekstfelt 14">
            <a:hlinkClick r:id="rId8" action="ppaction://hlinksldjump"/>
            <a:extLst>
              <a:ext uri="{FF2B5EF4-FFF2-40B4-BE49-F238E27FC236}">
                <a16:creationId xmlns:a16="http://schemas.microsoft.com/office/drawing/2014/main" id="{A7AE26F5-A91D-C2DF-379F-F0658AD6C501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FOUNDATION</a:t>
            </a:r>
          </a:p>
        </p:txBody>
      </p:sp>
      <p:sp>
        <p:nvSpPr>
          <p:cNvPr id="18" name="Tekstfelt 14">
            <a:hlinkClick r:id="rId9" action="ppaction://hlinksldjump"/>
            <a:extLst>
              <a:ext uri="{FF2B5EF4-FFF2-40B4-BE49-F238E27FC236}">
                <a16:creationId xmlns:a16="http://schemas.microsoft.com/office/drawing/2014/main" id="{E28C2B3F-4612-E5A6-6876-68710E376051}"/>
              </a:ext>
            </a:extLst>
          </p:cNvPr>
          <p:cNvSpPr txBox="1"/>
          <p:nvPr/>
        </p:nvSpPr>
        <p:spPr>
          <a:xfrm>
            <a:off x="8819679" y="1138515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CONNECTIONS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4" name="Tekstfelt 14">
            <a:hlinkClick r:id="rId10" action="ppaction://hlinksldjump"/>
            <a:extLst>
              <a:ext uri="{FF2B5EF4-FFF2-40B4-BE49-F238E27FC236}">
                <a16:creationId xmlns:a16="http://schemas.microsoft.com/office/drawing/2014/main" id="{E403774B-CA93-50FE-8E07-21222BE867A0}"/>
              </a:ext>
            </a:extLst>
          </p:cNvPr>
          <p:cNvSpPr txBox="1"/>
          <p:nvPr/>
        </p:nvSpPr>
        <p:spPr>
          <a:xfrm>
            <a:off x="10537428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ROOF</a:t>
            </a:r>
          </a:p>
        </p:txBody>
      </p:sp>
      <p:sp>
        <p:nvSpPr>
          <p:cNvPr id="19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AD6DAEB7-7F17-E7E3-A82B-F8D603C44BCA}"/>
              </a:ext>
            </a:extLst>
          </p:cNvPr>
          <p:cNvSpPr txBox="1"/>
          <p:nvPr/>
        </p:nvSpPr>
        <p:spPr>
          <a:xfrm>
            <a:off x="5327188" y="1815620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FF0000"/>
                </a:solidFill>
                <a:latin typeface="Arial Black"/>
                <a:cs typeface="Calibri Light"/>
              </a:rPr>
              <a:t>GABLE ROOF CONNECTION</a:t>
            </a:r>
            <a:endParaRPr lang="en-US" sz="1100">
              <a:solidFill>
                <a:srgbClr val="FF0000"/>
              </a:solidFill>
              <a:latin typeface="Arial Black"/>
              <a:cs typeface="Calibri Light"/>
            </a:endParaRPr>
          </a:p>
        </p:txBody>
      </p:sp>
      <p:sp>
        <p:nvSpPr>
          <p:cNvPr id="20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AE53342D-3748-0A24-2573-1FC8479AF554}"/>
              </a:ext>
            </a:extLst>
          </p:cNvPr>
          <p:cNvSpPr txBox="1"/>
          <p:nvPr/>
        </p:nvSpPr>
        <p:spPr>
          <a:xfrm>
            <a:off x="5215643" y="3932210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EAVE ROOF CONNECTION</a:t>
            </a:r>
            <a:endParaRPr lang="en-US" sz="1100">
              <a:solidFill>
                <a:srgbClr val="00B050"/>
              </a:solidFill>
              <a:latin typeface="Arial Black"/>
              <a:cs typeface="Calibri Light"/>
            </a:endParaRPr>
          </a:p>
        </p:txBody>
      </p:sp>
      <p:sp>
        <p:nvSpPr>
          <p:cNvPr id="21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3FC4E8AC-A0C9-A74E-67D8-470EB4D09B62}"/>
              </a:ext>
            </a:extLst>
          </p:cNvPr>
          <p:cNvSpPr txBox="1"/>
          <p:nvPr/>
        </p:nvSpPr>
        <p:spPr>
          <a:xfrm>
            <a:off x="8664354" y="1816340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FF0000"/>
                </a:solidFill>
                <a:latin typeface="Arial Black"/>
                <a:cs typeface="Calibri Light"/>
              </a:rPr>
              <a:t>ROOF RIDGE</a:t>
            </a:r>
            <a:endParaRPr lang="en-US" sz="1100">
              <a:solidFill>
                <a:srgbClr val="FF0000"/>
              </a:solidFill>
              <a:latin typeface="Arial Black"/>
              <a:cs typeface="Calibri Light"/>
            </a:endParaRPr>
          </a:p>
        </p:txBody>
      </p:sp>
      <p:sp>
        <p:nvSpPr>
          <p:cNvPr id="28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7A37E0A2-C77A-FC6D-71FD-CBAD05A0D706}"/>
              </a:ext>
            </a:extLst>
          </p:cNvPr>
          <p:cNvSpPr txBox="1"/>
          <p:nvPr/>
        </p:nvSpPr>
        <p:spPr>
          <a:xfrm>
            <a:off x="2411753" y="3940438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4"/>
                </a:solidFill>
                <a:latin typeface="Arial Black"/>
                <a:cs typeface="Calibri Light"/>
              </a:rPr>
              <a:t>ROOF EXTENSION EAVE</a:t>
            </a:r>
            <a:endParaRPr lang="en-US" sz="1100">
              <a:solidFill>
                <a:schemeClr val="accent4"/>
              </a:solidFill>
              <a:latin typeface="Arial Black"/>
              <a:cs typeface="Calibri Light"/>
            </a:endParaRPr>
          </a:p>
        </p:txBody>
      </p:sp>
      <p:sp>
        <p:nvSpPr>
          <p:cNvPr id="34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96CF70C0-AEC9-9882-1109-3D9CCB66BF05}"/>
              </a:ext>
            </a:extLst>
          </p:cNvPr>
          <p:cNvSpPr txBox="1"/>
          <p:nvPr/>
        </p:nvSpPr>
        <p:spPr>
          <a:xfrm>
            <a:off x="7684567" y="3936370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A253B7"/>
                </a:solidFill>
                <a:latin typeface="Arial Black"/>
                <a:cs typeface="Calibri Light"/>
              </a:rPr>
              <a:t>ROOF AIR EXTRACTION</a:t>
            </a:r>
            <a:endParaRPr lang="en-US" sz="1100">
              <a:solidFill>
                <a:srgbClr val="A253B7"/>
              </a:solidFill>
              <a:latin typeface="Arial Black"/>
              <a:cs typeface="Calibri Light"/>
            </a:endParaRPr>
          </a:p>
        </p:txBody>
      </p:sp>
      <p:pic>
        <p:nvPicPr>
          <p:cNvPr id="38" name="Picture 37" descr="A diagram of a building&#10;&#10;Description automatically generated">
            <a:hlinkClick r:id="rId11" action="ppaction://hlinksldjump"/>
            <a:extLst>
              <a:ext uri="{FF2B5EF4-FFF2-40B4-BE49-F238E27FC236}">
                <a16:creationId xmlns:a16="http://schemas.microsoft.com/office/drawing/2014/main" id="{CF1E1D84-25FC-52F6-9BDC-9779FABB0E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292" y="4161127"/>
            <a:ext cx="3099953" cy="2158095"/>
          </a:xfrm>
          <a:prstGeom prst="rect">
            <a:avLst/>
          </a:prstGeom>
        </p:spPr>
      </p:pic>
      <p:pic>
        <p:nvPicPr>
          <p:cNvPr id="9" name="Afbeelding 8" descr="Afbeelding met tekst, diagram, Technische tekening, Parallel&#10;&#10;Automatisch gegenereerde beschrijving">
            <a:hlinkClick r:id="rId13" action="ppaction://hlinksldjump"/>
            <a:extLst>
              <a:ext uri="{FF2B5EF4-FFF2-40B4-BE49-F238E27FC236}">
                <a16:creationId xmlns:a16="http://schemas.microsoft.com/office/drawing/2014/main" id="{B4F32030-671D-1A35-61EB-65AE0356BE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07260" y="2163320"/>
            <a:ext cx="1383176" cy="1566802"/>
          </a:xfrm>
          <a:prstGeom prst="rect">
            <a:avLst/>
          </a:prstGeom>
        </p:spPr>
      </p:pic>
      <p:sp>
        <p:nvSpPr>
          <p:cNvPr id="12" name="Rektangel 1">
            <a:extLst>
              <a:ext uri="{FF2B5EF4-FFF2-40B4-BE49-F238E27FC236}">
                <a16:creationId xmlns:a16="http://schemas.microsoft.com/office/drawing/2014/main" id="{FC95C3F5-BD25-BAD0-3AAC-5F4D09D3A4DD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3" name="CuadroTexto 18">
            <a:hlinkClick r:id="rId15" action="ppaction://hlinksldjump"/>
            <a:extLst>
              <a:ext uri="{FF2B5EF4-FFF2-40B4-BE49-F238E27FC236}">
                <a16:creationId xmlns:a16="http://schemas.microsoft.com/office/drawing/2014/main" id="{3F2B905F-0DD7-FF7E-4C5A-5A491E9A85B7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27" name="CuadroTexto 18">
            <a:hlinkClick r:id="rId16" action="ppaction://hlinksldjump"/>
            <a:extLst>
              <a:ext uri="{FF2B5EF4-FFF2-40B4-BE49-F238E27FC236}">
                <a16:creationId xmlns:a16="http://schemas.microsoft.com/office/drawing/2014/main" id="{E4067CAA-179D-B0A5-02B2-AAA52EEBD96F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2" name="CuadroTexto 19">
            <a:hlinkClick r:id="rId17" action="ppaction://hlinksldjump"/>
            <a:extLst>
              <a:ext uri="{FF2B5EF4-FFF2-40B4-BE49-F238E27FC236}">
                <a16:creationId xmlns:a16="http://schemas.microsoft.com/office/drawing/2014/main" id="{4625A537-5B05-59CF-C3C1-3838EA635212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6" name="Rektangel 7">
            <a:extLst>
              <a:ext uri="{FF2B5EF4-FFF2-40B4-BE49-F238E27FC236}">
                <a16:creationId xmlns:a16="http://schemas.microsoft.com/office/drawing/2014/main" id="{F928689B-20A8-9352-165A-934DA92C7944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CuadroTexto 19">
            <a:hlinkClick r:id="rId18" action="ppaction://hlinksldjump"/>
            <a:extLst>
              <a:ext uri="{FF2B5EF4-FFF2-40B4-BE49-F238E27FC236}">
                <a16:creationId xmlns:a16="http://schemas.microsoft.com/office/drawing/2014/main" id="{AE7C6C5F-7C12-AF69-14ED-2942891EE556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42" name="CuadroTexto 19">
            <a:hlinkClick r:id="rId19" action="ppaction://hlinksldjump"/>
            <a:extLst>
              <a:ext uri="{FF2B5EF4-FFF2-40B4-BE49-F238E27FC236}">
                <a16:creationId xmlns:a16="http://schemas.microsoft.com/office/drawing/2014/main" id="{A2889D3B-28A2-5C7D-A4B4-AD0964DEAF0E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43" name="CuadroTexto 18">
            <a:hlinkClick r:id="rId20" action="ppaction://hlinksldjump"/>
            <a:extLst>
              <a:ext uri="{FF2B5EF4-FFF2-40B4-BE49-F238E27FC236}">
                <a16:creationId xmlns:a16="http://schemas.microsoft.com/office/drawing/2014/main" id="{6F0758F4-26CD-84D0-FD22-A62A00F8FAD8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4" name="Rektangel 4">
            <a:extLst>
              <a:ext uri="{FF2B5EF4-FFF2-40B4-BE49-F238E27FC236}">
                <a16:creationId xmlns:a16="http://schemas.microsoft.com/office/drawing/2014/main" id="{C0A539A2-2F7B-B0BF-3DB9-555E410F1421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5" name="Rektangel 7">
            <a:extLst>
              <a:ext uri="{FF2B5EF4-FFF2-40B4-BE49-F238E27FC236}">
                <a16:creationId xmlns:a16="http://schemas.microsoft.com/office/drawing/2014/main" id="{E84186C4-FF84-8867-E2B6-0E235315B0DF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kstfelt 12">
            <a:hlinkClick r:id="rId8" action="ppaction://hlinksldjump"/>
            <a:extLst>
              <a:ext uri="{FF2B5EF4-FFF2-40B4-BE49-F238E27FC236}">
                <a16:creationId xmlns:a16="http://schemas.microsoft.com/office/drawing/2014/main" id="{84C30B75-46D7-9203-A033-125E41638177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9" name="Tekstfelt 14">
            <a:hlinkClick r:id="rId20" action="ppaction://hlinksldjump"/>
            <a:extLst>
              <a:ext uri="{FF2B5EF4-FFF2-40B4-BE49-F238E27FC236}">
                <a16:creationId xmlns:a16="http://schemas.microsoft.com/office/drawing/2014/main" id="{407A85DB-F810-13AF-6C32-C2CF94D51C5A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51" name="Tekstfelt 5">
            <a:hlinkClick r:id="rId21" action="ppaction://hlinksldjump"/>
            <a:extLst>
              <a:ext uri="{FF2B5EF4-FFF2-40B4-BE49-F238E27FC236}">
                <a16:creationId xmlns:a16="http://schemas.microsoft.com/office/drawing/2014/main" id="{126BBAF0-4E0B-AC75-B119-80A2127D70C5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52" name="Tekstfelt 13">
            <a:hlinkClick r:id="rId22" action="ppaction://hlinksldjump"/>
            <a:extLst>
              <a:ext uri="{FF2B5EF4-FFF2-40B4-BE49-F238E27FC236}">
                <a16:creationId xmlns:a16="http://schemas.microsoft.com/office/drawing/2014/main" id="{86FA3AB4-ECE7-58F6-85BA-35DDACCD9E3C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Rektangel 4">
            <a:extLst>
              <a:ext uri="{FF2B5EF4-FFF2-40B4-BE49-F238E27FC236}">
                <a16:creationId xmlns:a16="http://schemas.microsoft.com/office/drawing/2014/main" id="{D0F8FCDA-EC61-3FC9-94FA-85CB11896919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4" name="Rektangel 7">
            <a:extLst>
              <a:ext uri="{FF2B5EF4-FFF2-40B4-BE49-F238E27FC236}">
                <a16:creationId xmlns:a16="http://schemas.microsoft.com/office/drawing/2014/main" id="{62723538-714F-34FF-B993-C45A9EF42931}"/>
              </a:ext>
            </a:extLst>
          </p:cNvPr>
          <p:cNvSpPr/>
          <p:nvPr/>
        </p:nvSpPr>
        <p:spPr>
          <a:xfrm>
            <a:off x="1906046" y="648000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kstfelt 14">
            <a:hlinkClick r:id="rId8" action="ppaction://hlinksldjump"/>
            <a:extLst>
              <a:ext uri="{FF2B5EF4-FFF2-40B4-BE49-F238E27FC236}">
                <a16:creationId xmlns:a16="http://schemas.microsoft.com/office/drawing/2014/main" id="{FBB47CFA-C329-DE1C-6431-B661776452BD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56" name="Tekstfelt 14">
            <a:hlinkClick r:id="rId23" action="ppaction://hlinksldjump"/>
            <a:extLst>
              <a:ext uri="{FF2B5EF4-FFF2-40B4-BE49-F238E27FC236}">
                <a16:creationId xmlns:a16="http://schemas.microsoft.com/office/drawing/2014/main" id="{B52986D5-ED5C-0111-825D-375F21686EBD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5" name="Afbeelding 4" descr="Afbeelding met tekst, schets, diagram, Parallel&#10;&#10;Automatisch gegenereerde beschrijving">
            <a:hlinkClick r:id="rId24" action="ppaction://hlinksldjump"/>
            <a:extLst>
              <a:ext uri="{FF2B5EF4-FFF2-40B4-BE49-F238E27FC236}">
                <a16:creationId xmlns:a16="http://schemas.microsoft.com/office/drawing/2014/main" id="{50FEBD95-CDA8-FBB7-5BCE-B0C70A41123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623818" y="4352238"/>
            <a:ext cx="2591866" cy="1891314"/>
          </a:xfrm>
          <a:prstGeom prst="rect">
            <a:avLst/>
          </a:prstGeom>
        </p:spPr>
      </p:pic>
      <p:pic>
        <p:nvPicPr>
          <p:cNvPr id="6" name="Picture 5" descr="A drawing of a building&#10;&#10;Description automatically generated">
            <a:extLst>
              <a:ext uri="{FF2B5EF4-FFF2-40B4-BE49-F238E27FC236}">
                <a16:creationId xmlns:a16="http://schemas.microsoft.com/office/drawing/2014/main" id="{E187D6EF-01FD-ED54-4F8C-98A30BB3707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610619" y="2170253"/>
            <a:ext cx="2283017" cy="1678329"/>
          </a:xfrm>
          <a:prstGeom prst="rect">
            <a:avLst/>
          </a:prstGeom>
        </p:spPr>
      </p:pic>
      <p:sp>
        <p:nvSpPr>
          <p:cNvPr id="11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925DB820-5CF2-862F-6F02-B59540C5AD1A}"/>
              </a:ext>
            </a:extLst>
          </p:cNvPr>
          <p:cNvSpPr txBox="1"/>
          <p:nvPr/>
        </p:nvSpPr>
        <p:spPr>
          <a:xfrm>
            <a:off x="2459980" y="1818412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 dirty="0">
                <a:solidFill>
                  <a:schemeClr val="accent4"/>
                </a:solidFill>
                <a:latin typeface="Arial Black"/>
                <a:cs typeface="Calibri Light"/>
              </a:rPr>
              <a:t>COMPLETE ROOF</a:t>
            </a:r>
            <a:endParaRPr lang="en-US" sz="1100" dirty="0">
              <a:solidFill>
                <a:schemeClr val="accent4"/>
              </a:solidFill>
              <a:latin typeface="Arial Black"/>
              <a:cs typeface="Calibri Light"/>
            </a:endParaRPr>
          </a:p>
        </p:txBody>
      </p:sp>
      <p:pic>
        <p:nvPicPr>
          <p:cNvPr id="10" name="Afbeelding 9" descr="Afbeelding met schermopname, Graphics, Lettertype, tekst&#10;&#10;Automatisch gegenereerde beschrijving">
            <a:hlinkClick r:id="rId27" action="ppaction://hlinkfile"/>
            <a:extLst>
              <a:ext uri="{FF2B5EF4-FFF2-40B4-BE49-F238E27FC236}">
                <a16:creationId xmlns:a16="http://schemas.microsoft.com/office/drawing/2014/main" id="{5DE31B64-D5E0-A303-9A51-B0FAA2097E1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919" y="3560274"/>
            <a:ext cx="291284" cy="291284"/>
          </a:xfrm>
          <a:prstGeom prst="rect">
            <a:avLst/>
          </a:prstGeom>
        </p:spPr>
      </p:pic>
      <p:pic>
        <p:nvPicPr>
          <p:cNvPr id="22" name="Afbeelding 21" descr="Afbeelding met schermopname, Graphics, Lettertype, tekst&#10;&#10;Automatisch gegenereerde beschrijving">
            <a:hlinkClick r:id="rId29" action="ppaction://hlinkfile"/>
            <a:extLst>
              <a:ext uri="{FF2B5EF4-FFF2-40B4-BE49-F238E27FC236}">
                <a16:creationId xmlns:a16="http://schemas.microsoft.com/office/drawing/2014/main" id="{DAC8369D-6A58-4F45-20C8-77FBFD73C6F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161" y="5952268"/>
            <a:ext cx="291284" cy="291284"/>
          </a:xfrm>
          <a:prstGeom prst="rect">
            <a:avLst/>
          </a:prstGeom>
        </p:spPr>
      </p:pic>
      <p:pic>
        <p:nvPicPr>
          <p:cNvPr id="23" name="Afbeelding 22" descr="Afbeelding met schermopname, Graphics, Lettertype, tekst&#10;&#10;Automatisch gegenereerde beschrijving">
            <a:hlinkClick r:id="rId30" action="ppaction://hlinkfile"/>
            <a:extLst>
              <a:ext uri="{FF2B5EF4-FFF2-40B4-BE49-F238E27FC236}">
                <a16:creationId xmlns:a16="http://schemas.microsoft.com/office/drawing/2014/main" id="{AAF5D2A6-FC07-F13A-6B31-9EC1346B583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51" y="3542858"/>
            <a:ext cx="291284" cy="291284"/>
          </a:xfrm>
          <a:prstGeom prst="rect">
            <a:avLst/>
          </a:prstGeom>
        </p:spPr>
      </p:pic>
      <p:pic>
        <p:nvPicPr>
          <p:cNvPr id="24" name="Afbeelding 23" descr="Afbeelding met schermopname, Graphics, Lettertype, tekst&#10;&#10;Automatisch gegenereerde beschrijving">
            <a:hlinkClick r:id="rId31" action="ppaction://hlinkfile"/>
            <a:extLst>
              <a:ext uri="{FF2B5EF4-FFF2-40B4-BE49-F238E27FC236}">
                <a16:creationId xmlns:a16="http://schemas.microsoft.com/office/drawing/2014/main" id="{15825098-F694-62F0-1816-3CDAF8AD8E3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46" y="5964937"/>
            <a:ext cx="291284" cy="291284"/>
          </a:xfrm>
          <a:prstGeom prst="rect">
            <a:avLst/>
          </a:prstGeom>
        </p:spPr>
      </p:pic>
      <p:pic>
        <p:nvPicPr>
          <p:cNvPr id="25" name="Afbeelding 24" descr="Afbeelding met schermopname, Graphics, Lettertype, tekst&#10;&#10;Automatisch gegenereerde beschrijving">
            <a:hlinkClick r:id="rId32" action="ppaction://hlinkfile"/>
            <a:extLst>
              <a:ext uri="{FF2B5EF4-FFF2-40B4-BE49-F238E27FC236}">
                <a16:creationId xmlns:a16="http://schemas.microsoft.com/office/drawing/2014/main" id="{1127B2F6-38A0-11CF-33E7-45F7558C39D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829" y="5954699"/>
            <a:ext cx="291284" cy="291284"/>
          </a:xfrm>
          <a:prstGeom prst="rect">
            <a:avLst/>
          </a:prstGeom>
        </p:spPr>
      </p:pic>
      <p:pic>
        <p:nvPicPr>
          <p:cNvPr id="26" name="Afbeelding 25" descr="Afbeelding met schermopname, Graphics, Lettertype, tekst&#10;&#10;Automatisch gegenereerde beschrijving">
            <a:hlinkClick r:id="rId33" action="ppaction://hlinkfile"/>
            <a:extLst>
              <a:ext uri="{FF2B5EF4-FFF2-40B4-BE49-F238E27FC236}">
                <a16:creationId xmlns:a16="http://schemas.microsoft.com/office/drawing/2014/main" id="{6B8CA52E-8D20-A537-F8F7-E62BE5EC35C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181" y="3543896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1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0AF7D3-3C32-7C90-DED9-F463EB531953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4EBFE526-CDB9-7F7F-DC4B-1AE18CA7288C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EB94317E-1AD0-07C4-1180-FFF967220B93}"/>
              </a:ext>
            </a:extLst>
          </p:cNvPr>
          <p:cNvSpPr txBox="1"/>
          <p:nvPr/>
        </p:nvSpPr>
        <p:spPr>
          <a:xfrm>
            <a:off x="4463227" y="1132109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WET ROOM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3" name="Rektangel 7">
            <a:extLst>
              <a:ext uri="{FF2B5EF4-FFF2-40B4-BE49-F238E27FC236}">
                <a16:creationId xmlns:a16="http://schemas.microsoft.com/office/drawing/2014/main" id="{EE40FCCA-326F-6687-B84F-C342A30D8D58}"/>
              </a:ext>
            </a:extLst>
          </p:cNvPr>
          <p:cNvSpPr/>
          <p:nvPr/>
        </p:nvSpPr>
        <p:spPr>
          <a:xfrm>
            <a:off x="1906808" y="1020660"/>
            <a:ext cx="2210447" cy="43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DD9F4AF9-EE9A-7153-4DD1-43DE4652D3A9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OPENINGS</a:t>
            </a:r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6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84114695-37AA-B31B-72FC-00F6779E4AB4}"/>
              </a:ext>
            </a:extLst>
          </p:cNvPr>
          <p:cNvSpPr txBox="1"/>
          <p:nvPr/>
        </p:nvSpPr>
        <p:spPr>
          <a:xfrm>
            <a:off x="7818057" y="1135174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BALCONY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7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54E57DDF-98FA-AC42-27BE-AC315BEB9EB4}"/>
              </a:ext>
            </a:extLst>
          </p:cNvPr>
          <p:cNvSpPr txBox="1"/>
          <p:nvPr/>
        </p:nvSpPr>
        <p:spPr>
          <a:xfrm>
            <a:off x="10537428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TERRACE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8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209CC6B4-23AE-8434-E013-B067F92912E5}"/>
              </a:ext>
            </a:extLst>
          </p:cNvPr>
          <p:cNvSpPr txBox="1"/>
          <p:nvPr/>
        </p:nvSpPr>
        <p:spPr>
          <a:xfrm>
            <a:off x="2438929" y="1683593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00B0F0"/>
                </a:solidFill>
                <a:latin typeface="Arial Black"/>
                <a:cs typeface="Calibri Light"/>
              </a:rPr>
              <a:t>ENTRANCE DOOR</a:t>
            </a:r>
          </a:p>
        </p:txBody>
      </p:sp>
      <p:sp>
        <p:nvSpPr>
          <p:cNvPr id="19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C48DEFC0-3D39-D1A0-206F-F1C693D8929E}"/>
              </a:ext>
            </a:extLst>
          </p:cNvPr>
          <p:cNvSpPr txBox="1"/>
          <p:nvPr/>
        </p:nvSpPr>
        <p:spPr>
          <a:xfrm>
            <a:off x="5846467" y="1712026"/>
            <a:ext cx="25711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00B0F0"/>
                </a:solidFill>
                <a:latin typeface="Arial Black"/>
                <a:cs typeface="Calibri Light"/>
              </a:rPr>
              <a:t>1st FLOOR EXTERIOR FIRE DOOR DETAIL</a:t>
            </a:r>
          </a:p>
        </p:txBody>
      </p:sp>
      <p:sp>
        <p:nvSpPr>
          <p:cNvPr id="20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B277F13B-EB0F-8A99-F95F-8082C46B1013}"/>
              </a:ext>
            </a:extLst>
          </p:cNvPr>
          <p:cNvSpPr txBox="1"/>
          <p:nvPr/>
        </p:nvSpPr>
        <p:spPr>
          <a:xfrm>
            <a:off x="9117424" y="1638118"/>
            <a:ext cx="242829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00B0F0"/>
                </a:solidFill>
                <a:latin typeface="Arial Black"/>
                <a:cs typeface="Calibri Light"/>
              </a:rPr>
              <a:t>GROUND FLOOR EXTERIOR WINDOW</a:t>
            </a:r>
          </a:p>
        </p:txBody>
      </p:sp>
      <p:sp>
        <p:nvSpPr>
          <p:cNvPr id="21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69CDD50E-F124-3FA8-5355-04F765A1D4F7}"/>
              </a:ext>
            </a:extLst>
          </p:cNvPr>
          <p:cNvSpPr txBox="1"/>
          <p:nvPr/>
        </p:nvSpPr>
        <p:spPr>
          <a:xfrm>
            <a:off x="2433242" y="4316264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SKYLIGHT</a:t>
            </a:r>
          </a:p>
        </p:txBody>
      </p:sp>
      <p:sp>
        <p:nvSpPr>
          <p:cNvPr id="27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7B43807C-84B8-21F2-B5A3-F39C98AEF94A}"/>
              </a:ext>
            </a:extLst>
          </p:cNvPr>
          <p:cNvSpPr txBox="1"/>
          <p:nvPr/>
        </p:nvSpPr>
        <p:spPr>
          <a:xfrm>
            <a:off x="8308459" y="4321148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A253B7"/>
                </a:solidFill>
                <a:latin typeface="Arial Black"/>
                <a:cs typeface="Calibri Light"/>
              </a:rPr>
              <a:t>CURTAIN WALL</a:t>
            </a:r>
          </a:p>
        </p:txBody>
      </p:sp>
      <p:pic>
        <p:nvPicPr>
          <p:cNvPr id="38" name="Picture 37" descr="A blueprint of a building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518FBF75-6551-5818-4956-13F017EE1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980" y="2097070"/>
            <a:ext cx="1583516" cy="2080695"/>
          </a:xfrm>
          <a:prstGeom prst="rect">
            <a:avLst/>
          </a:prstGeom>
        </p:spPr>
      </p:pic>
      <p:pic>
        <p:nvPicPr>
          <p:cNvPr id="47" name="Picture 46">
            <a:hlinkClick r:id="rId9" action="ppaction://hlinksldjump"/>
            <a:extLst>
              <a:ext uri="{FF2B5EF4-FFF2-40B4-BE49-F238E27FC236}">
                <a16:creationId xmlns:a16="http://schemas.microsoft.com/office/drawing/2014/main" id="{58EC0E4E-001B-81A2-7B66-70C1BA9C3D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4635" y="4529517"/>
            <a:ext cx="2838424" cy="2025061"/>
          </a:xfrm>
          <a:prstGeom prst="rect">
            <a:avLst/>
          </a:prstGeom>
        </p:spPr>
      </p:pic>
      <p:pic>
        <p:nvPicPr>
          <p:cNvPr id="2" name="Afbeelding 1" descr="Afbeelding met diagram, tekst, Technische tekening, Parallel&#10;&#10;Automatisch gegenereerde beschrijving">
            <a:hlinkClick r:id="rId11" action="ppaction://hlinksldjump"/>
            <a:extLst>
              <a:ext uri="{FF2B5EF4-FFF2-40B4-BE49-F238E27FC236}">
                <a16:creationId xmlns:a16="http://schemas.microsoft.com/office/drawing/2014/main" id="{5D2EDD0A-0CE0-ADC0-F14D-EE9B409996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7988" y="4598133"/>
            <a:ext cx="1548179" cy="2145812"/>
          </a:xfrm>
          <a:prstGeom prst="rect">
            <a:avLst/>
          </a:prstGeom>
        </p:spPr>
      </p:pic>
      <p:pic>
        <p:nvPicPr>
          <p:cNvPr id="14" name="Afbeelding 10" descr="Afbeelding met diagram, Technische tekening, schets, Plan&#10;&#10;Automatisch gegenereerde beschrijving">
            <a:hlinkClick r:id="rId13" action="ppaction://hlinksldjump"/>
            <a:extLst>
              <a:ext uri="{FF2B5EF4-FFF2-40B4-BE49-F238E27FC236}">
                <a16:creationId xmlns:a16="http://schemas.microsoft.com/office/drawing/2014/main" id="{A959188D-3394-E0B4-66A9-24C1B47E6E6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56389" y="4623848"/>
            <a:ext cx="2636851" cy="1864074"/>
          </a:xfrm>
          <a:prstGeom prst="rect">
            <a:avLst/>
          </a:prstGeom>
        </p:spPr>
      </p:pic>
      <p:sp>
        <p:nvSpPr>
          <p:cNvPr id="32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57566CB7-3BC2-5293-C4E8-24478D1C4456}"/>
              </a:ext>
            </a:extLst>
          </p:cNvPr>
          <p:cNvSpPr txBox="1"/>
          <p:nvPr/>
        </p:nvSpPr>
        <p:spPr>
          <a:xfrm>
            <a:off x="5221837" y="4316263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BALCONY DOOR</a:t>
            </a:r>
          </a:p>
        </p:txBody>
      </p:sp>
      <p:pic>
        <p:nvPicPr>
          <p:cNvPr id="5" name="Picture 4" descr="A diagram of a building&#10;&#10;Description automatically generated">
            <a:hlinkClick r:id="rId15" action="ppaction://hlinksldjump"/>
            <a:extLst>
              <a:ext uri="{FF2B5EF4-FFF2-40B4-BE49-F238E27FC236}">
                <a16:creationId xmlns:a16="http://schemas.microsoft.com/office/drawing/2014/main" id="{6896248B-6F85-1E9C-4FC1-4671DC6DE8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13410" y="2171700"/>
            <a:ext cx="1432106" cy="2076450"/>
          </a:xfrm>
          <a:prstGeom prst="rect">
            <a:avLst/>
          </a:prstGeom>
        </p:spPr>
      </p:pic>
      <p:pic>
        <p:nvPicPr>
          <p:cNvPr id="6" name="Picture 5" descr="A diagram of a building&#10;&#10;Description automatically generated">
            <a:hlinkClick r:id="rId17" action="ppaction://hlinksldjump"/>
            <a:extLst>
              <a:ext uri="{FF2B5EF4-FFF2-40B4-BE49-F238E27FC236}">
                <a16:creationId xmlns:a16="http://schemas.microsoft.com/office/drawing/2014/main" id="{EFD20A6B-882E-4159-6695-FF07086ABB7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5706" y="2095500"/>
            <a:ext cx="1502614" cy="2162175"/>
          </a:xfrm>
          <a:prstGeom prst="rect">
            <a:avLst/>
          </a:prstGeom>
        </p:spPr>
      </p:pic>
      <p:sp>
        <p:nvSpPr>
          <p:cNvPr id="7" name="Rektangel 1">
            <a:extLst>
              <a:ext uri="{FF2B5EF4-FFF2-40B4-BE49-F238E27FC236}">
                <a16:creationId xmlns:a16="http://schemas.microsoft.com/office/drawing/2014/main" id="{CECDFABA-8D39-36F9-4D19-39F1DF59E69A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6" name="CuadroTexto 18">
            <a:hlinkClick r:id="rId19" action="ppaction://hlinksldjump"/>
            <a:extLst>
              <a:ext uri="{FF2B5EF4-FFF2-40B4-BE49-F238E27FC236}">
                <a16:creationId xmlns:a16="http://schemas.microsoft.com/office/drawing/2014/main" id="{58F81923-867F-C52E-CEF2-50E793DD90BE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42" name="CuadroTexto 18">
            <a:hlinkClick r:id="rId20" action="ppaction://hlinksldjump"/>
            <a:extLst>
              <a:ext uri="{FF2B5EF4-FFF2-40B4-BE49-F238E27FC236}">
                <a16:creationId xmlns:a16="http://schemas.microsoft.com/office/drawing/2014/main" id="{FBE14764-4A79-4AF6-620A-DE74F38F89E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43" name="CuadroTexto 19">
            <a:hlinkClick r:id="rId21" action="ppaction://hlinksldjump"/>
            <a:extLst>
              <a:ext uri="{FF2B5EF4-FFF2-40B4-BE49-F238E27FC236}">
                <a16:creationId xmlns:a16="http://schemas.microsoft.com/office/drawing/2014/main" id="{87B9050C-636C-E426-AAA9-D66E4D4C063C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44" name="Rektangel 7">
            <a:extLst>
              <a:ext uri="{FF2B5EF4-FFF2-40B4-BE49-F238E27FC236}">
                <a16:creationId xmlns:a16="http://schemas.microsoft.com/office/drawing/2014/main" id="{DF156243-5168-92B2-5425-B8625E74A496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CuadroTexto 19">
            <a:hlinkClick r:id="rId22" action="ppaction://hlinksldjump"/>
            <a:extLst>
              <a:ext uri="{FF2B5EF4-FFF2-40B4-BE49-F238E27FC236}">
                <a16:creationId xmlns:a16="http://schemas.microsoft.com/office/drawing/2014/main" id="{B63CCDA3-DEE2-8FB4-0FEA-5862ECFDA63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48" name="CuadroTexto 19">
            <a:hlinkClick r:id="rId23" action="ppaction://hlinksldjump"/>
            <a:extLst>
              <a:ext uri="{FF2B5EF4-FFF2-40B4-BE49-F238E27FC236}">
                <a16:creationId xmlns:a16="http://schemas.microsoft.com/office/drawing/2014/main" id="{50D9A895-E171-B5C5-BE0B-3762817077F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49" name="CuadroTexto 18">
            <a:hlinkClick r:id="rId24" action="ppaction://hlinksldjump"/>
            <a:extLst>
              <a:ext uri="{FF2B5EF4-FFF2-40B4-BE49-F238E27FC236}">
                <a16:creationId xmlns:a16="http://schemas.microsoft.com/office/drawing/2014/main" id="{A0764B18-201D-DEDD-4A28-227B54A9AD67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50" name="Rektangel 4">
            <a:extLst>
              <a:ext uri="{FF2B5EF4-FFF2-40B4-BE49-F238E27FC236}">
                <a16:creationId xmlns:a16="http://schemas.microsoft.com/office/drawing/2014/main" id="{56396D34-70F7-199B-3D69-FCC89C352C4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1" name="Rektangel 7">
            <a:extLst>
              <a:ext uri="{FF2B5EF4-FFF2-40B4-BE49-F238E27FC236}">
                <a16:creationId xmlns:a16="http://schemas.microsoft.com/office/drawing/2014/main" id="{6ED1FC6D-25F6-9609-B820-6079B89DC642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kstfelt 12">
            <a:hlinkClick r:id="rId6" action="ppaction://hlinksldjump"/>
            <a:extLst>
              <a:ext uri="{FF2B5EF4-FFF2-40B4-BE49-F238E27FC236}">
                <a16:creationId xmlns:a16="http://schemas.microsoft.com/office/drawing/2014/main" id="{DB4C25E3-73D8-B8E2-D937-5F59D91BBBCC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53" name="Tekstfelt 14">
            <a:hlinkClick r:id="rId24" action="ppaction://hlinksldjump"/>
            <a:extLst>
              <a:ext uri="{FF2B5EF4-FFF2-40B4-BE49-F238E27FC236}">
                <a16:creationId xmlns:a16="http://schemas.microsoft.com/office/drawing/2014/main" id="{7E2A30F8-F852-9B20-58E0-23D015024E35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54" name="Tekstfelt 5">
            <a:hlinkClick r:id="rId25" action="ppaction://hlinksldjump"/>
            <a:extLst>
              <a:ext uri="{FF2B5EF4-FFF2-40B4-BE49-F238E27FC236}">
                <a16:creationId xmlns:a16="http://schemas.microsoft.com/office/drawing/2014/main" id="{4CC4100F-8B5A-2C69-5130-7F592C6F85BD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55" name="Tekstfelt 13">
            <a:hlinkClick r:id="rId26" action="ppaction://hlinksldjump"/>
            <a:extLst>
              <a:ext uri="{FF2B5EF4-FFF2-40B4-BE49-F238E27FC236}">
                <a16:creationId xmlns:a16="http://schemas.microsoft.com/office/drawing/2014/main" id="{D6DEDC04-018A-9BF7-B48A-64E93BAFA882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Rektangel 4">
            <a:extLst>
              <a:ext uri="{FF2B5EF4-FFF2-40B4-BE49-F238E27FC236}">
                <a16:creationId xmlns:a16="http://schemas.microsoft.com/office/drawing/2014/main" id="{AF54E750-F471-A832-30CE-1FD0F10E7971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7" name="Rektangel 7">
            <a:extLst>
              <a:ext uri="{FF2B5EF4-FFF2-40B4-BE49-F238E27FC236}">
                <a16:creationId xmlns:a16="http://schemas.microsoft.com/office/drawing/2014/main" id="{5FDCEDAD-5D14-3AE8-1994-EF7D34587A47}"/>
              </a:ext>
            </a:extLst>
          </p:cNvPr>
          <p:cNvSpPr/>
          <p:nvPr/>
        </p:nvSpPr>
        <p:spPr>
          <a:xfrm>
            <a:off x="5181537" y="647466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8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9B839F18-51E2-8726-75DB-5AFA18F885C9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59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A53CC974-AC56-0A30-955D-F77FD21FDA07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10" name="Afbeelding 9" descr="Afbeelding met schermopname, Graphics, Lettertype, tekst&#10;&#10;Automatisch gegenereerde beschrijving">
            <a:hlinkClick r:id="rId27" action="ppaction://hlinkfile"/>
            <a:extLst>
              <a:ext uri="{FF2B5EF4-FFF2-40B4-BE49-F238E27FC236}">
                <a16:creationId xmlns:a16="http://schemas.microsoft.com/office/drawing/2014/main" id="{1A40AEAF-6693-6CA4-EF19-4F89BB9FC34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828" y="3884988"/>
            <a:ext cx="291284" cy="291284"/>
          </a:xfrm>
          <a:prstGeom prst="rect">
            <a:avLst/>
          </a:prstGeom>
        </p:spPr>
      </p:pic>
      <p:pic>
        <p:nvPicPr>
          <p:cNvPr id="11" name="Afbeelding 10" descr="Afbeelding met schermopname, Graphics, Lettertype, tekst&#10;&#10;Automatisch gegenereerde beschrijving">
            <a:hlinkClick r:id="rId29" action="ppaction://hlinkfile"/>
            <a:extLst>
              <a:ext uri="{FF2B5EF4-FFF2-40B4-BE49-F238E27FC236}">
                <a16:creationId xmlns:a16="http://schemas.microsoft.com/office/drawing/2014/main" id="{7B8F402E-5ECA-11DD-F102-3F46E01FBC1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073" y="3884988"/>
            <a:ext cx="291284" cy="291284"/>
          </a:xfrm>
          <a:prstGeom prst="rect">
            <a:avLst/>
          </a:prstGeom>
        </p:spPr>
      </p:pic>
      <p:pic>
        <p:nvPicPr>
          <p:cNvPr id="12" name="Afbeelding 11" descr="Afbeelding met schermopname, Graphics, Lettertype, tekst&#10;&#10;Automatisch gegenereerde beschrijving">
            <a:hlinkClick r:id="rId30" action="ppaction://hlinkfile"/>
            <a:extLst>
              <a:ext uri="{FF2B5EF4-FFF2-40B4-BE49-F238E27FC236}">
                <a16:creationId xmlns:a16="http://schemas.microsoft.com/office/drawing/2014/main" id="{562B0FB3-3E49-E4BE-1B99-36953186A8D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752" y="3889362"/>
            <a:ext cx="291284" cy="291284"/>
          </a:xfrm>
          <a:prstGeom prst="rect">
            <a:avLst/>
          </a:prstGeom>
        </p:spPr>
      </p:pic>
      <p:pic>
        <p:nvPicPr>
          <p:cNvPr id="22" name="Afbeelding 21" descr="Afbeelding met schermopname, Graphics, Lettertype, tekst&#10;&#10;Automatisch gegenereerde beschrijving">
            <a:hlinkClick r:id="rId31" action="ppaction://hlinkfile"/>
            <a:extLst>
              <a:ext uri="{FF2B5EF4-FFF2-40B4-BE49-F238E27FC236}">
                <a16:creationId xmlns:a16="http://schemas.microsoft.com/office/drawing/2014/main" id="{E7171509-272E-83FC-7772-464044F65D2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72" y="6143428"/>
            <a:ext cx="291284" cy="291284"/>
          </a:xfrm>
          <a:prstGeom prst="rect">
            <a:avLst/>
          </a:prstGeom>
        </p:spPr>
      </p:pic>
      <p:pic>
        <p:nvPicPr>
          <p:cNvPr id="23" name="Afbeelding 22" descr="Afbeelding met schermopname, Graphics, Lettertype, tekst&#10;&#10;Automatisch gegenereerde beschrijving">
            <a:hlinkClick r:id="rId32" action="ppaction://hlinkfile"/>
            <a:extLst>
              <a:ext uri="{FF2B5EF4-FFF2-40B4-BE49-F238E27FC236}">
                <a16:creationId xmlns:a16="http://schemas.microsoft.com/office/drawing/2014/main" id="{D8CF3EF1-7242-646B-978E-60396F436AD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135" y="6210534"/>
            <a:ext cx="291284" cy="291284"/>
          </a:xfrm>
          <a:prstGeom prst="rect">
            <a:avLst/>
          </a:prstGeom>
        </p:spPr>
      </p:pic>
      <p:pic>
        <p:nvPicPr>
          <p:cNvPr id="24" name="Afbeelding 23" descr="Afbeelding met schermopname, Graphics, Lettertype, tekst&#10;&#10;Automatisch gegenereerde beschrijving">
            <a:hlinkClick r:id="rId33" action="ppaction://hlinkfile"/>
            <a:extLst>
              <a:ext uri="{FF2B5EF4-FFF2-40B4-BE49-F238E27FC236}">
                <a16:creationId xmlns:a16="http://schemas.microsoft.com/office/drawing/2014/main" id="{D7F86639-943E-ED7B-E02A-61FD35A86E8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519" y="6196638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6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C2DFE2-8621-2DCD-9DCB-95779A383F9C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77A0ECE-9A4D-6DFA-8B93-F1FA6E375BDF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9" name="Rektangel 7">
            <a:extLst>
              <a:ext uri="{FF2B5EF4-FFF2-40B4-BE49-F238E27FC236}">
                <a16:creationId xmlns:a16="http://schemas.microsoft.com/office/drawing/2014/main" id="{3E958797-DE9C-8E27-F119-6677556FACAC}"/>
              </a:ext>
            </a:extLst>
          </p:cNvPr>
          <p:cNvSpPr/>
          <p:nvPr/>
        </p:nvSpPr>
        <p:spPr>
          <a:xfrm>
            <a:off x="4740462" y="1060560"/>
            <a:ext cx="2210447" cy="572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E53CD513-A1BA-71BF-343D-69A1E861BF5A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OPENINGS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4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757A3B10-807C-D62B-2BA3-4E5DFDEA8B83}"/>
              </a:ext>
            </a:extLst>
          </p:cNvPr>
          <p:cNvSpPr txBox="1"/>
          <p:nvPr/>
        </p:nvSpPr>
        <p:spPr>
          <a:xfrm>
            <a:off x="7818057" y="1135174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BALCONY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5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44BD7C89-9563-F4F0-4345-BD83151383BC}"/>
              </a:ext>
            </a:extLst>
          </p:cNvPr>
          <p:cNvSpPr txBox="1"/>
          <p:nvPr/>
        </p:nvSpPr>
        <p:spPr>
          <a:xfrm>
            <a:off x="10537428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TERRACE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5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D9F28B9F-B7F8-A319-BFF2-8D38017A04B6}"/>
              </a:ext>
            </a:extLst>
          </p:cNvPr>
          <p:cNvSpPr txBox="1"/>
          <p:nvPr/>
        </p:nvSpPr>
        <p:spPr>
          <a:xfrm>
            <a:off x="4463227" y="1132109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WET ROOM</a:t>
            </a:r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42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46FCD4CE-171C-0E09-7905-E8D8CEBA83B0}"/>
              </a:ext>
            </a:extLst>
          </p:cNvPr>
          <p:cNvSpPr txBox="1"/>
          <p:nvPr/>
        </p:nvSpPr>
        <p:spPr>
          <a:xfrm>
            <a:off x="2188355" y="2018082"/>
            <a:ext cx="314109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WET ROOM INTERNAL DOOR</a:t>
            </a:r>
            <a:endParaRPr lang="en-US" sz="1200">
              <a:solidFill>
                <a:schemeClr val="accent4"/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2" name="Afbeelding 1" descr="Afbeelding met tekst, diagram, Parallel, lijn&#10;&#10;Automatisch gegenereerde beschrijving">
            <a:hlinkClick r:id="rId7" action="ppaction://hlinksldjump"/>
            <a:extLst>
              <a:ext uri="{FF2B5EF4-FFF2-40B4-BE49-F238E27FC236}">
                <a16:creationId xmlns:a16="http://schemas.microsoft.com/office/drawing/2014/main" id="{F455A56E-66FF-FBC4-76C9-ED6E00394B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759" y="2342556"/>
            <a:ext cx="2821319" cy="3169825"/>
          </a:xfrm>
          <a:prstGeom prst="rect">
            <a:avLst/>
          </a:prstGeom>
        </p:spPr>
      </p:pic>
      <p:sp>
        <p:nvSpPr>
          <p:cNvPr id="4" name="Rektangel 1">
            <a:extLst>
              <a:ext uri="{FF2B5EF4-FFF2-40B4-BE49-F238E27FC236}">
                <a16:creationId xmlns:a16="http://schemas.microsoft.com/office/drawing/2014/main" id="{B4621E8B-6B1A-909B-A1A6-70600C81A167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1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82ADA6B8-5CC0-427E-8F92-3D11E6387AB1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27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6B6E3C35-0D4B-C001-AF17-98056316D7C6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1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4808E194-AB78-CBB3-B1A6-9425B64655CB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2" name="Rektangel 7">
            <a:extLst>
              <a:ext uri="{FF2B5EF4-FFF2-40B4-BE49-F238E27FC236}">
                <a16:creationId xmlns:a16="http://schemas.microsoft.com/office/drawing/2014/main" id="{66C185ED-C05A-9AD3-BE0B-65D4963472BB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E3C0A415-8C55-FB29-B2CD-D61DE7C49CDC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6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18516D7B-4E0B-DCD6-6434-277A4AF7388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9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23A6A155-F2A0-DCC2-7699-98F6E7456C2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7" name="Rektangel 4">
            <a:extLst>
              <a:ext uri="{FF2B5EF4-FFF2-40B4-BE49-F238E27FC236}">
                <a16:creationId xmlns:a16="http://schemas.microsoft.com/office/drawing/2014/main" id="{B119D0A6-3E22-EFF3-3697-865794E2FBB9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8" name="Rektangel 7">
            <a:extLst>
              <a:ext uri="{FF2B5EF4-FFF2-40B4-BE49-F238E27FC236}">
                <a16:creationId xmlns:a16="http://schemas.microsoft.com/office/drawing/2014/main" id="{F7CB94C3-AABA-357F-5B37-F19A8E3F1A22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Tekstfelt 12">
            <a:hlinkClick r:id="rId6" action="ppaction://hlinksldjump"/>
            <a:extLst>
              <a:ext uri="{FF2B5EF4-FFF2-40B4-BE49-F238E27FC236}">
                <a16:creationId xmlns:a16="http://schemas.microsoft.com/office/drawing/2014/main" id="{91C2A920-366C-843A-D33F-318B0AE962F4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50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437BE984-3B67-A656-5B3F-CA081A2D0139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51" name="Tekstfelt 5">
            <a:hlinkClick r:id="rId15" action="ppaction://hlinksldjump"/>
            <a:extLst>
              <a:ext uri="{FF2B5EF4-FFF2-40B4-BE49-F238E27FC236}">
                <a16:creationId xmlns:a16="http://schemas.microsoft.com/office/drawing/2014/main" id="{5ECCDBF9-6A39-5E76-DA86-DBA176C66A94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52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F968AA5A-321C-11F7-1B61-5A494CCE1AD2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Rektangel 4">
            <a:extLst>
              <a:ext uri="{FF2B5EF4-FFF2-40B4-BE49-F238E27FC236}">
                <a16:creationId xmlns:a16="http://schemas.microsoft.com/office/drawing/2014/main" id="{131DAD3E-5723-565C-3E7E-A5E3C50A4BF7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4" name="Rektangel 7">
            <a:extLst>
              <a:ext uri="{FF2B5EF4-FFF2-40B4-BE49-F238E27FC236}">
                <a16:creationId xmlns:a16="http://schemas.microsoft.com/office/drawing/2014/main" id="{8E0DD4A6-C505-D91A-11BA-AA4055A4C25C}"/>
              </a:ext>
            </a:extLst>
          </p:cNvPr>
          <p:cNvSpPr/>
          <p:nvPr/>
        </p:nvSpPr>
        <p:spPr>
          <a:xfrm>
            <a:off x="5181537" y="647466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244A01C5-2470-2993-41FE-71DB4D5003B2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56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5DE2CBA3-85F9-7A65-88D9-A3583ABE6C5A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8" name="Afbeelding 7" descr="Afbeelding met schermopname, Graphics, Lettertype, tekst&#10;&#10;Automatisch gegenereerde beschrijving">
            <a:hlinkClick r:id="rId17" action="ppaction://hlinkfile"/>
            <a:extLst>
              <a:ext uri="{FF2B5EF4-FFF2-40B4-BE49-F238E27FC236}">
                <a16:creationId xmlns:a16="http://schemas.microsoft.com/office/drawing/2014/main" id="{43728290-C0F4-6E9F-4B65-BCD5FE5BC21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172" y="5221097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2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C2DFE2-8621-2DCD-9DCB-95779A383F9C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77A0ECE-9A4D-6DFA-8B93-F1FA6E375BDF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9" name="Rektangel 7">
            <a:extLst>
              <a:ext uri="{FF2B5EF4-FFF2-40B4-BE49-F238E27FC236}">
                <a16:creationId xmlns:a16="http://schemas.microsoft.com/office/drawing/2014/main" id="{3E958797-DE9C-8E27-F119-6677556FACAC}"/>
              </a:ext>
            </a:extLst>
          </p:cNvPr>
          <p:cNvSpPr/>
          <p:nvPr/>
        </p:nvSpPr>
        <p:spPr>
          <a:xfrm>
            <a:off x="7511650" y="1060560"/>
            <a:ext cx="2210447" cy="572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E53CD513-A1BA-71BF-343D-69A1E861BF5A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OPENINGS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4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757A3B10-807C-D62B-2BA3-4E5DFDEA8B83}"/>
              </a:ext>
            </a:extLst>
          </p:cNvPr>
          <p:cNvSpPr txBox="1"/>
          <p:nvPr/>
        </p:nvSpPr>
        <p:spPr>
          <a:xfrm>
            <a:off x="7818057" y="1135174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BALCONY</a:t>
            </a:r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5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44BD7C89-9563-F4F0-4345-BD83151383BC}"/>
              </a:ext>
            </a:extLst>
          </p:cNvPr>
          <p:cNvSpPr txBox="1"/>
          <p:nvPr/>
        </p:nvSpPr>
        <p:spPr>
          <a:xfrm>
            <a:off x="10537428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TERRACE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5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D9F28B9F-B7F8-A319-BFF2-8D38017A04B6}"/>
              </a:ext>
            </a:extLst>
          </p:cNvPr>
          <p:cNvSpPr txBox="1"/>
          <p:nvPr/>
        </p:nvSpPr>
        <p:spPr>
          <a:xfrm>
            <a:off x="4463227" y="1132109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WET ROOM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9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2A9D14F1-AEE6-82FF-B4F7-EA5C3A35EC4C}"/>
              </a:ext>
            </a:extLst>
          </p:cNvPr>
          <p:cNvSpPr txBox="1"/>
          <p:nvPr/>
        </p:nvSpPr>
        <p:spPr>
          <a:xfrm>
            <a:off x="2639914" y="2068078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BALCONY CONNECTION</a:t>
            </a:r>
            <a:endParaRPr lang="en-US" sz="1200">
              <a:solidFill>
                <a:schemeClr val="accent4"/>
              </a:solidFill>
              <a:latin typeface="Arial Black"/>
              <a:cs typeface="Calibri Light"/>
            </a:endParaRPr>
          </a:p>
        </p:txBody>
      </p:sp>
      <p:pic>
        <p:nvPicPr>
          <p:cNvPr id="20" name="Afbeelding 19" descr="Afbeelding met schets, diagram, Parallel, Technische tekening&#10;&#10;Automatisch gegenereerde beschrijving">
            <a:hlinkClick r:id="rId7" action="ppaction://hlinksldjump"/>
            <a:extLst>
              <a:ext uri="{FF2B5EF4-FFF2-40B4-BE49-F238E27FC236}">
                <a16:creationId xmlns:a16="http://schemas.microsoft.com/office/drawing/2014/main" id="{CF1A3F9B-1C9C-E846-F03B-A726FC0CB3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0184" y="2444349"/>
            <a:ext cx="3961226" cy="2676188"/>
          </a:xfrm>
          <a:prstGeom prst="rect">
            <a:avLst/>
          </a:prstGeom>
        </p:spPr>
      </p:pic>
      <p:sp>
        <p:nvSpPr>
          <p:cNvPr id="21" name="Rektangel 1">
            <a:extLst>
              <a:ext uri="{FF2B5EF4-FFF2-40B4-BE49-F238E27FC236}">
                <a16:creationId xmlns:a16="http://schemas.microsoft.com/office/drawing/2014/main" id="{7B4ED5D0-FAE9-AECC-8D4D-6F034630CF73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7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4B86C22D-FBF3-DD74-33B6-CF0BB1AD8FEC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1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D1AAB1F9-F6A6-6AC3-2A74-56A3226C3196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2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BF34620D-9E5C-767A-E39F-99AD57FD9081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4" name="Rektangel 7">
            <a:extLst>
              <a:ext uri="{FF2B5EF4-FFF2-40B4-BE49-F238E27FC236}">
                <a16:creationId xmlns:a16="http://schemas.microsoft.com/office/drawing/2014/main" id="{F0E40E50-C3CE-6FE0-65B2-10D0C366BAE9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0468D68A-FA9F-9018-1878-9B86C069D3D1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8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AD445E01-0D14-AE54-F55C-03D71E073C3E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9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62F6ED0A-D16C-63CF-CACE-8FA5DA474F92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0" name="Rektangel 4">
            <a:extLst>
              <a:ext uri="{FF2B5EF4-FFF2-40B4-BE49-F238E27FC236}">
                <a16:creationId xmlns:a16="http://schemas.microsoft.com/office/drawing/2014/main" id="{2BC28253-C55D-A057-1E6A-F62EB096F18B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1" name="Rektangel 7">
            <a:extLst>
              <a:ext uri="{FF2B5EF4-FFF2-40B4-BE49-F238E27FC236}">
                <a16:creationId xmlns:a16="http://schemas.microsoft.com/office/drawing/2014/main" id="{3D0DFC95-A6D6-3ABD-ED97-C778FC4988E1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kstfelt 12">
            <a:hlinkClick r:id="rId6" action="ppaction://hlinksldjump"/>
            <a:extLst>
              <a:ext uri="{FF2B5EF4-FFF2-40B4-BE49-F238E27FC236}">
                <a16:creationId xmlns:a16="http://schemas.microsoft.com/office/drawing/2014/main" id="{E3B576D5-2EDC-07F0-22EB-004FB46217C3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3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5004698C-11B7-054C-14F3-74BD5485F2C1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4" name="Tekstfelt 5">
            <a:hlinkClick r:id="rId15" action="ppaction://hlinksldjump"/>
            <a:extLst>
              <a:ext uri="{FF2B5EF4-FFF2-40B4-BE49-F238E27FC236}">
                <a16:creationId xmlns:a16="http://schemas.microsoft.com/office/drawing/2014/main" id="{18607141-D692-FADF-C2DF-A9F85B95124B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5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2190731F-0857-4838-8E78-6296365835F3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Rektangel 4">
            <a:extLst>
              <a:ext uri="{FF2B5EF4-FFF2-40B4-BE49-F238E27FC236}">
                <a16:creationId xmlns:a16="http://schemas.microsoft.com/office/drawing/2014/main" id="{32294D81-5DC4-5689-762E-ADBE55DA29F7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7" name="Rektangel 7">
            <a:extLst>
              <a:ext uri="{FF2B5EF4-FFF2-40B4-BE49-F238E27FC236}">
                <a16:creationId xmlns:a16="http://schemas.microsoft.com/office/drawing/2014/main" id="{B9DE6E0F-6451-915E-2B58-762393FD46D4}"/>
              </a:ext>
            </a:extLst>
          </p:cNvPr>
          <p:cNvSpPr/>
          <p:nvPr/>
        </p:nvSpPr>
        <p:spPr>
          <a:xfrm>
            <a:off x="5181537" y="647466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565700AE-9CD4-2C42-C47A-7048B1F06477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49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1BFC5698-BF4A-2357-1BED-5F63B8AABAFB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2" name="Afbeelding 1" descr="Afbeelding met schermopname, Graphics, Lettertype, tekst&#10;&#10;Automatisch gegenereerde beschrijving">
            <a:hlinkClick r:id="rId17" action="ppaction://hlinkfile"/>
            <a:extLst>
              <a:ext uri="{FF2B5EF4-FFF2-40B4-BE49-F238E27FC236}">
                <a16:creationId xmlns:a16="http://schemas.microsoft.com/office/drawing/2014/main" id="{D1A9526D-9445-DCCF-1C59-B01458447BA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972" y="4826757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9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C2DFE2-8621-2DCD-9DCB-95779A383F9C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77A0ECE-9A4D-6DFA-8B93-F1FA6E375BDF}"/>
              </a:ext>
            </a:extLst>
          </p:cNvPr>
          <p:cNvSpPr>
            <a:spLocks noChangeAspect="1"/>
          </p:cNvSpPr>
          <p:nvPr/>
        </p:nvSpPr>
        <p:spPr>
          <a:xfrm>
            <a:off x="1906905" y="1073239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9" name="Rektangel 7">
            <a:extLst>
              <a:ext uri="{FF2B5EF4-FFF2-40B4-BE49-F238E27FC236}">
                <a16:creationId xmlns:a16="http://schemas.microsoft.com/office/drawing/2014/main" id="{3E958797-DE9C-8E27-F119-6677556FACAC}"/>
              </a:ext>
            </a:extLst>
          </p:cNvPr>
          <p:cNvSpPr/>
          <p:nvPr/>
        </p:nvSpPr>
        <p:spPr>
          <a:xfrm>
            <a:off x="10204909" y="1060560"/>
            <a:ext cx="2210447" cy="572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E53CD513-A1BA-71BF-343D-69A1E861BF5A}"/>
              </a:ext>
            </a:extLst>
          </p:cNvPr>
          <p:cNvSpPr txBox="1"/>
          <p:nvPr/>
        </p:nvSpPr>
        <p:spPr>
          <a:xfrm>
            <a:off x="1861605" y="1118960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OPENINGS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4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757A3B10-807C-D62B-2BA3-4E5DFDEA8B83}"/>
              </a:ext>
            </a:extLst>
          </p:cNvPr>
          <p:cNvSpPr txBox="1"/>
          <p:nvPr/>
        </p:nvSpPr>
        <p:spPr>
          <a:xfrm>
            <a:off x="7818057" y="1135174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BALCONY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5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44BD7C89-9563-F4F0-4345-BD83151383BC}"/>
              </a:ext>
            </a:extLst>
          </p:cNvPr>
          <p:cNvSpPr txBox="1"/>
          <p:nvPr/>
        </p:nvSpPr>
        <p:spPr>
          <a:xfrm>
            <a:off x="10537428" y="1117660"/>
            <a:ext cx="15976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TERRACE</a:t>
            </a:r>
            <a:endParaRPr lang="en-US" sz="12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5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D9F28B9F-B7F8-A319-BFF2-8D38017A04B6}"/>
              </a:ext>
            </a:extLst>
          </p:cNvPr>
          <p:cNvSpPr txBox="1"/>
          <p:nvPr/>
        </p:nvSpPr>
        <p:spPr>
          <a:xfrm>
            <a:off x="4463227" y="1132109"/>
            <a:ext cx="29081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WET ROOM</a:t>
            </a:r>
            <a:endParaRPr lang="en-US" sz="12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19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1D57FB40-67F6-0A7F-2454-16CA1FF2E376}"/>
              </a:ext>
            </a:extLst>
          </p:cNvPr>
          <p:cNvSpPr txBox="1"/>
          <p:nvPr/>
        </p:nvSpPr>
        <p:spPr>
          <a:xfrm>
            <a:off x="2405946" y="1977093"/>
            <a:ext cx="369005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A253B7"/>
                </a:solidFill>
                <a:latin typeface="Arial Black"/>
                <a:cs typeface="Calibri Light"/>
              </a:rPr>
              <a:t>TERRACE AND LEVEL ACCESS</a:t>
            </a:r>
            <a:endParaRPr lang="en-US" sz="1200">
              <a:solidFill>
                <a:srgbClr val="A253B7"/>
              </a:solidFill>
              <a:latin typeface="Arial Black"/>
              <a:cs typeface="Calibri Light"/>
            </a:endParaRPr>
          </a:p>
        </p:txBody>
      </p:sp>
      <p:pic>
        <p:nvPicPr>
          <p:cNvPr id="21" name="Picture 20" descr="A drawing of a wall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A4B9E0A4-54EB-B204-EC0C-90809C0A6B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61" y="2254092"/>
            <a:ext cx="5326151" cy="2873258"/>
          </a:xfrm>
          <a:prstGeom prst="rect">
            <a:avLst/>
          </a:prstGeom>
        </p:spPr>
      </p:pic>
      <p:sp>
        <p:nvSpPr>
          <p:cNvPr id="27" name="Rektangel 1">
            <a:extLst>
              <a:ext uri="{FF2B5EF4-FFF2-40B4-BE49-F238E27FC236}">
                <a16:creationId xmlns:a16="http://schemas.microsoft.com/office/drawing/2014/main" id="{5A0C36D7-448F-0FDD-160D-47B4591A7D74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2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1E2BA50E-C258-24C3-8E65-C8131A2F4FDE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34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F3AA4248-E484-F038-FF32-0A685691A0AE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36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511AA70E-D547-FC67-4A83-582A4C2C7684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1C225771-981C-EE54-7BA6-FA1C35A17D7B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CuadroTexto 19">
            <a:hlinkClick r:id="rId12" action="ppaction://hlinksldjump"/>
            <a:extLst>
              <a:ext uri="{FF2B5EF4-FFF2-40B4-BE49-F238E27FC236}">
                <a16:creationId xmlns:a16="http://schemas.microsoft.com/office/drawing/2014/main" id="{3DDB9341-03C2-F1E8-ED48-AD80A833DD9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42" name="CuadroTexto 19">
            <a:hlinkClick r:id="rId13" action="ppaction://hlinksldjump"/>
            <a:extLst>
              <a:ext uri="{FF2B5EF4-FFF2-40B4-BE49-F238E27FC236}">
                <a16:creationId xmlns:a16="http://schemas.microsoft.com/office/drawing/2014/main" id="{617EB527-C98B-362F-9083-B6FBD0D8FA58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43" name="CuadroTexto 18">
            <a:hlinkClick r:id="rId14" action="ppaction://hlinksldjump"/>
            <a:extLst>
              <a:ext uri="{FF2B5EF4-FFF2-40B4-BE49-F238E27FC236}">
                <a16:creationId xmlns:a16="http://schemas.microsoft.com/office/drawing/2014/main" id="{B7F931C5-E995-6D18-D39E-96EAE66864F0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4" name="Rektangel 4">
            <a:extLst>
              <a:ext uri="{FF2B5EF4-FFF2-40B4-BE49-F238E27FC236}">
                <a16:creationId xmlns:a16="http://schemas.microsoft.com/office/drawing/2014/main" id="{526DE61E-469D-4BD2-2621-1B04EA30EE1E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5" name="Rektangel 7">
            <a:extLst>
              <a:ext uri="{FF2B5EF4-FFF2-40B4-BE49-F238E27FC236}">
                <a16:creationId xmlns:a16="http://schemas.microsoft.com/office/drawing/2014/main" id="{943B1467-22AD-E275-0DD9-DC875AAA4CE5}"/>
              </a:ext>
            </a:extLst>
          </p:cNvPr>
          <p:cNvSpPr/>
          <p:nvPr/>
        </p:nvSpPr>
        <p:spPr>
          <a:xfrm>
            <a:off x="6529696" y="-534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kstfelt 12">
            <a:hlinkClick r:id="rId6" action="ppaction://hlinksldjump"/>
            <a:extLst>
              <a:ext uri="{FF2B5EF4-FFF2-40B4-BE49-F238E27FC236}">
                <a16:creationId xmlns:a16="http://schemas.microsoft.com/office/drawing/2014/main" id="{84DC6BE5-5CE0-E218-243B-9732513E8D25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7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363CC789-16F6-9995-5ACE-FEABBEF12DB9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8" name="Tekstfelt 5">
            <a:hlinkClick r:id="rId15" action="ppaction://hlinksldjump"/>
            <a:extLst>
              <a:ext uri="{FF2B5EF4-FFF2-40B4-BE49-F238E27FC236}">
                <a16:creationId xmlns:a16="http://schemas.microsoft.com/office/drawing/2014/main" id="{2A5A9511-919B-A34B-19D9-F8917E9E0927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9" name="Tekstfelt 13">
            <a:hlinkClick r:id="rId16" action="ppaction://hlinksldjump"/>
            <a:extLst>
              <a:ext uri="{FF2B5EF4-FFF2-40B4-BE49-F238E27FC236}">
                <a16:creationId xmlns:a16="http://schemas.microsoft.com/office/drawing/2014/main" id="{196573A3-470B-72E4-5379-19AED6BB8A34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Rektangel 4">
            <a:extLst>
              <a:ext uri="{FF2B5EF4-FFF2-40B4-BE49-F238E27FC236}">
                <a16:creationId xmlns:a16="http://schemas.microsoft.com/office/drawing/2014/main" id="{B86CA432-0297-EC36-F3B7-BDA89D7E82BB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1" name="Rektangel 7">
            <a:extLst>
              <a:ext uri="{FF2B5EF4-FFF2-40B4-BE49-F238E27FC236}">
                <a16:creationId xmlns:a16="http://schemas.microsoft.com/office/drawing/2014/main" id="{62DB5351-ECE6-1B2B-C7FE-8C6E1DBEBEC5}"/>
              </a:ext>
            </a:extLst>
          </p:cNvPr>
          <p:cNvSpPr/>
          <p:nvPr/>
        </p:nvSpPr>
        <p:spPr>
          <a:xfrm>
            <a:off x="5181537" y="647466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612D1AA3-CC3C-8861-2AB9-395A63932D01}"/>
              </a:ext>
            </a:extLst>
          </p:cNvPr>
          <p:cNvSpPr txBox="1"/>
          <p:nvPr/>
        </p:nvSpPr>
        <p:spPr>
          <a:xfrm>
            <a:off x="223637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LOAD TRANSFERRING</a:t>
            </a:r>
          </a:p>
        </p:txBody>
      </p:sp>
      <p:sp>
        <p:nvSpPr>
          <p:cNvPr id="53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4757F3F7-20DB-1E2E-7194-4A93F6D652F7}"/>
              </a:ext>
            </a:extLst>
          </p:cNvPr>
          <p:cNvSpPr txBox="1"/>
          <p:nvPr/>
        </p:nvSpPr>
        <p:spPr>
          <a:xfrm>
            <a:off x="5543814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WIND/WATERTIGHT</a:t>
            </a:r>
          </a:p>
        </p:txBody>
      </p:sp>
      <p:pic>
        <p:nvPicPr>
          <p:cNvPr id="2" name="Afbeelding 1" descr="Afbeelding met schermopname, Graphics, Lettertype, tekst&#10;&#10;Automatisch gegenereerde beschrijving">
            <a:hlinkClick r:id="rId17" action="ppaction://hlinkfile"/>
            <a:extLst>
              <a:ext uri="{FF2B5EF4-FFF2-40B4-BE49-F238E27FC236}">
                <a16:creationId xmlns:a16="http://schemas.microsoft.com/office/drawing/2014/main" id="{344EF51C-F795-760E-9B63-D414FB75DC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789" y="4565147"/>
            <a:ext cx="291284" cy="29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0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4">
            <a:extLst>
              <a:ext uri="{FF2B5EF4-FFF2-40B4-BE49-F238E27FC236}">
                <a16:creationId xmlns:a16="http://schemas.microsoft.com/office/drawing/2014/main" id="{0ED387BD-63F2-05DB-8DCA-3A443DB65E9C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4" name="Rektangel 7">
            <a:extLst>
              <a:ext uri="{FF2B5EF4-FFF2-40B4-BE49-F238E27FC236}">
                <a16:creationId xmlns:a16="http://schemas.microsoft.com/office/drawing/2014/main" id="{F2DD9BB1-F26D-4F2A-1F1D-EDFEA8C880BA}"/>
              </a:ext>
            </a:extLst>
          </p:cNvPr>
          <p:cNvSpPr/>
          <p:nvPr/>
        </p:nvSpPr>
        <p:spPr>
          <a:xfrm>
            <a:off x="9256541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kstfelt 12">
            <a:hlinkClick r:id="rId2" action="ppaction://hlinksldjump"/>
            <a:extLst>
              <a:ext uri="{FF2B5EF4-FFF2-40B4-BE49-F238E27FC236}">
                <a16:creationId xmlns:a16="http://schemas.microsoft.com/office/drawing/2014/main" id="{0BA2BD08-033E-CBDB-45E6-6338283FCF49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7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E41855D7-1AB2-EB1E-56EE-16D446C09D36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8" name="Tekstfelt 5">
            <a:hlinkClick r:id="rId4" action="ppaction://hlinksldjump"/>
            <a:extLst>
              <a:ext uri="{FF2B5EF4-FFF2-40B4-BE49-F238E27FC236}">
                <a16:creationId xmlns:a16="http://schemas.microsoft.com/office/drawing/2014/main" id="{1D61CAE7-C515-2B7B-2CFD-1E92A54C8450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PLANS</a:t>
            </a:r>
          </a:p>
        </p:txBody>
      </p:sp>
      <p:sp>
        <p:nvSpPr>
          <p:cNvPr id="16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FB45AAD0-062E-189B-0E81-3FB5B9259748}"/>
              </a:ext>
            </a:extLst>
          </p:cNvPr>
          <p:cNvSpPr txBox="1"/>
          <p:nvPr/>
        </p:nvSpPr>
        <p:spPr>
          <a:xfrm>
            <a:off x="9272132" y="144000"/>
            <a:ext cx="1944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ANALYSIS &amp; </a:t>
            </a:r>
            <a:r>
              <a:rPr lang="en-DK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CALCULATIONS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6FA8F8-A71F-2BEA-08D7-8C83344F4BAF}"/>
              </a:ext>
            </a:extLst>
          </p:cNvPr>
          <p:cNvSpPr txBox="1"/>
          <p:nvPr/>
        </p:nvSpPr>
        <p:spPr>
          <a:xfrm>
            <a:off x="7322343" y="2000250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375D30-4A25-7A80-E698-A11FBA4210D2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6" name="Picture 5" descr="A blueprint of a building&#10;&#10;Description automatically generated">
            <a:hlinkClick r:id="rId6" action="ppaction://hlinkfile"/>
            <a:extLst>
              <a:ext uri="{FF2B5EF4-FFF2-40B4-BE49-F238E27FC236}">
                <a16:creationId xmlns:a16="http://schemas.microsoft.com/office/drawing/2014/main" id="{61C71E8D-7C31-D25E-4C1A-82B78A1149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256" y="1477066"/>
            <a:ext cx="2702868" cy="1887569"/>
          </a:xfrm>
          <a:prstGeom prst="rect">
            <a:avLst/>
          </a:prstGeom>
        </p:spPr>
      </p:pic>
      <p:pic>
        <p:nvPicPr>
          <p:cNvPr id="20" name="Picture 19" descr="A screenshot of a document&#10;&#10;Description automatically generated">
            <a:hlinkClick r:id="rId8" action="ppaction://hlinkfile"/>
            <a:extLst>
              <a:ext uri="{FF2B5EF4-FFF2-40B4-BE49-F238E27FC236}">
                <a16:creationId xmlns:a16="http://schemas.microsoft.com/office/drawing/2014/main" id="{B8A12185-65CE-497F-7852-EDFFBC381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227" y="4205479"/>
            <a:ext cx="2772735" cy="1878131"/>
          </a:xfrm>
          <a:prstGeom prst="rect">
            <a:avLst/>
          </a:prstGeom>
        </p:spPr>
      </p:pic>
      <p:pic>
        <p:nvPicPr>
          <p:cNvPr id="25" name="Picture 24" descr="A screenshot of a computer&#10;&#10;Description automatically generated">
            <a:hlinkClick r:id="rId10" action="ppaction://hlinkfile"/>
            <a:extLst>
              <a:ext uri="{FF2B5EF4-FFF2-40B4-BE49-F238E27FC236}">
                <a16:creationId xmlns:a16="http://schemas.microsoft.com/office/drawing/2014/main" id="{BCF2AE4E-2B2A-6139-812D-8BB87A6E98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706" y="1476773"/>
            <a:ext cx="2850045" cy="1966644"/>
          </a:xfrm>
          <a:prstGeom prst="rect">
            <a:avLst/>
          </a:prstGeom>
        </p:spPr>
      </p:pic>
      <p:pic>
        <p:nvPicPr>
          <p:cNvPr id="3" name="Picture 2" descr="A screenshot of a document&#10;&#10;Description automatically generated">
            <a:hlinkClick r:id="rId12" action="ppaction://hlinkfile"/>
            <a:extLst>
              <a:ext uri="{FF2B5EF4-FFF2-40B4-BE49-F238E27FC236}">
                <a16:creationId xmlns:a16="http://schemas.microsoft.com/office/drawing/2014/main" id="{6E50577B-D368-C35F-664B-6FAB38663F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68520" y="4681641"/>
            <a:ext cx="2485159" cy="13991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B15124-E20A-520F-865C-C2082E5BA3F3}"/>
              </a:ext>
            </a:extLst>
          </p:cNvPr>
          <p:cNvSpPr txBox="1"/>
          <p:nvPr/>
        </p:nvSpPr>
        <p:spPr>
          <a:xfrm>
            <a:off x="2536209" y="1000835"/>
            <a:ext cx="2743200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>
                <a:solidFill>
                  <a:srgbClr val="8A5EAB"/>
                </a:solidFill>
                <a:ea typeface="Calibri"/>
                <a:cs typeface="Calibri"/>
              </a:rPr>
              <a:t>U-VALUE ANALYSIS</a:t>
            </a:r>
            <a:endParaRPr lang="en-GB" b="1">
              <a:solidFill>
                <a:srgbClr val="8A5EA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7544ED-FA80-2E8D-63F9-E10305DD46F5}"/>
              </a:ext>
            </a:extLst>
          </p:cNvPr>
          <p:cNvSpPr txBox="1"/>
          <p:nvPr/>
        </p:nvSpPr>
        <p:spPr>
          <a:xfrm>
            <a:off x="8586716" y="1069074"/>
            <a:ext cx="355069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>
                <a:solidFill>
                  <a:srgbClr val="FF0000"/>
                </a:solidFill>
                <a:ea typeface="Calibri"/>
                <a:cs typeface="Calibri"/>
              </a:rPr>
              <a:t>CONSTRUCTION TIME SCHEDULE</a:t>
            </a:r>
            <a:endParaRPr lang="en-GB" sz="16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FE439C-C5E5-AA41-1359-6B66F5102F88}"/>
              </a:ext>
            </a:extLst>
          </p:cNvPr>
          <p:cNvSpPr txBox="1"/>
          <p:nvPr/>
        </p:nvSpPr>
        <p:spPr>
          <a:xfrm>
            <a:off x="8470328" y="3780198"/>
            <a:ext cx="2743200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>
                <a:solidFill>
                  <a:srgbClr val="00B0F0"/>
                </a:solidFill>
                <a:latin typeface="Arial Black"/>
              </a:rPr>
              <a:t>COST ESTIMATION </a:t>
            </a:r>
            <a:endParaRPr lang="en-US" sz="1400">
              <a:solidFill>
                <a:srgbClr val="00B0F0"/>
              </a:solidFill>
              <a:latin typeface="Arial Black"/>
            </a:endParaRPr>
          </a:p>
          <a:p>
            <a:endParaRPr lang="en-US" sz="1100">
              <a:solidFill>
                <a:srgbClr val="00B0F0"/>
              </a:solidFill>
              <a:latin typeface="Arial Blac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D71B7-7B0A-797A-7D99-EE2372DD487D}"/>
              </a:ext>
            </a:extLst>
          </p:cNvPr>
          <p:cNvSpPr txBox="1"/>
          <p:nvPr/>
        </p:nvSpPr>
        <p:spPr>
          <a:xfrm>
            <a:off x="5826311" y="3835167"/>
            <a:ext cx="227690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dirty="0">
                <a:solidFill>
                  <a:srgbClr val="00B0F0"/>
                </a:solidFill>
                <a:latin typeface="Arial Black"/>
              </a:rPr>
              <a:t>COMPONENT LOG</a:t>
            </a:r>
          </a:p>
        </p:txBody>
      </p:sp>
      <p:pic>
        <p:nvPicPr>
          <p:cNvPr id="11" name="Picture 10" descr="A blueprint of a building&#10;&#10;Description automatically generated">
            <a:hlinkClick r:id="rId14" action="ppaction://hlinkfile"/>
            <a:extLst>
              <a:ext uri="{FF2B5EF4-FFF2-40B4-BE49-F238E27FC236}">
                <a16:creationId xmlns:a16="http://schemas.microsoft.com/office/drawing/2014/main" id="{D3E1915C-E9E8-936B-8A91-01500515C68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9078" y="1489881"/>
            <a:ext cx="2780367" cy="19561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EAC2347-9CEA-150F-4567-4732427AA56D}"/>
              </a:ext>
            </a:extLst>
          </p:cNvPr>
          <p:cNvSpPr txBox="1"/>
          <p:nvPr/>
        </p:nvSpPr>
        <p:spPr>
          <a:xfrm>
            <a:off x="5635388" y="1086133"/>
            <a:ext cx="210630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>
                <a:solidFill>
                  <a:srgbClr val="FF0000"/>
                </a:solidFill>
                <a:cs typeface="Calibri"/>
              </a:rPr>
              <a:t>SOUND ANALYSIS</a:t>
            </a:r>
            <a:endParaRPr lang="en-GB" sz="1600" b="1">
              <a:solidFill>
                <a:srgbClr val="FF0000"/>
              </a:solidFill>
            </a:endParaRPr>
          </a:p>
        </p:txBody>
      </p:sp>
      <p:sp>
        <p:nvSpPr>
          <p:cNvPr id="22" name="Rektangel 1">
            <a:extLst>
              <a:ext uri="{FF2B5EF4-FFF2-40B4-BE49-F238E27FC236}">
                <a16:creationId xmlns:a16="http://schemas.microsoft.com/office/drawing/2014/main" id="{A429B1A7-E38D-C3F1-85C1-6C33405FBA8B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4" name="CuadroTexto 18">
            <a:hlinkClick r:id="rId16" action="ppaction://hlinksldjump"/>
            <a:extLst>
              <a:ext uri="{FF2B5EF4-FFF2-40B4-BE49-F238E27FC236}">
                <a16:creationId xmlns:a16="http://schemas.microsoft.com/office/drawing/2014/main" id="{85901F2E-3A75-8BF1-C67E-8AF7467D10A8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26" name="CuadroTexto 18">
            <a:hlinkClick r:id="rId17" action="ppaction://hlinksldjump"/>
            <a:extLst>
              <a:ext uri="{FF2B5EF4-FFF2-40B4-BE49-F238E27FC236}">
                <a16:creationId xmlns:a16="http://schemas.microsoft.com/office/drawing/2014/main" id="{4C26DC92-39D5-3FDB-2FDB-B07FD111913E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27" name="CuadroTexto 19">
            <a:hlinkClick r:id="rId18" action="ppaction://hlinksldjump"/>
            <a:extLst>
              <a:ext uri="{FF2B5EF4-FFF2-40B4-BE49-F238E27FC236}">
                <a16:creationId xmlns:a16="http://schemas.microsoft.com/office/drawing/2014/main" id="{F03F7B46-290D-B297-AF9B-1B275FFEDA27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28" name="Rektangel 7">
            <a:extLst>
              <a:ext uri="{FF2B5EF4-FFF2-40B4-BE49-F238E27FC236}">
                <a16:creationId xmlns:a16="http://schemas.microsoft.com/office/drawing/2014/main" id="{5CD9DB25-7D6D-4C63-0DFF-6421E05EF533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CuadroTexto 19">
            <a:hlinkClick r:id="rId19" action="ppaction://hlinksldjump"/>
            <a:extLst>
              <a:ext uri="{FF2B5EF4-FFF2-40B4-BE49-F238E27FC236}">
                <a16:creationId xmlns:a16="http://schemas.microsoft.com/office/drawing/2014/main" id="{7192C0EF-6E7A-9845-023F-AAC452C36D35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1" name="CuadroTexto 19">
            <a:hlinkClick r:id="rId20" action="ppaction://hlinksldjump"/>
            <a:extLst>
              <a:ext uri="{FF2B5EF4-FFF2-40B4-BE49-F238E27FC236}">
                <a16:creationId xmlns:a16="http://schemas.microsoft.com/office/drawing/2014/main" id="{37E7E77F-12F6-BADC-F239-528AFD7CFAF8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3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3242AE46-F985-6FD7-703A-F8DF9FEAFC6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5" name="Rektangel 4">
            <a:extLst>
              <a:ext uri="{FF2B5EF4-FFF2-40B4-BE49-F238E27FC236}">
                <a16:creationId xmlns:a16="http://schemas.microsoft.com/office/drawing/2014/main" id="{8256C4C9-DC5C-379C-4938-274B76C245BD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7" name="Rektangel 7">
            <a:extLst>
              <a:ext uri="{FF2B5EF4-FFF2-40B4-BE49-F238E27FC236}">
                <a16:creationId xmlns:a16="http://schemas.microsoft.com/office/drawing/2014/main" id="{BB6654D9-EE91-2532-ACF1-605852C55FC2}"/>
              </a:ext>
            </a:extLst>
          </p:cNvPr>
          <p:cNvSpPr/>
          <p:nvPr/>
        </p:nvSpPr>
        <p:spPr>
          <a:xfrm>
            <a:off x="9229625" y="0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kstfelt 12">
            <a:hlinkClick r:id="rId2" action="ppaction://hlinksldjump"/>
            <a:extLst>
              <a:ext uri="{FF2B5EF4-FFF2-40B4-BE49-F238E27FC236}">
                <a16:creationId xmlns:a16="http://schemas.microsoft.com/office/drawing/2014/main" id="{8AB07D79-0C0D-6156-0D50-79E38244677E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1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1660C42A-4736-387F-1598-B1E3DBDEA474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2" name="Tekstfelt 5">
            <a:hlinkClick r:id="rId21" action="ppaction://hlinksldjump"/>
            <a:extLst>
              <a:ext uri="{FF2B5EF4-FFF2-40B4-BE49-F238E27FC236}">
                <a16:creationId xmlns:a16="http://schemas.microsoft.com/office/drawing/2014/main" id="{6212CD45-0C58-2D7F-F1E4-C297D6A937B3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3" name="Tekstfelt 13">
            <a:hlinkClick r:id="rId5" action="ppaction://hlinksldjump"/>
            <a:extLst>
              <a:ext uri="{FF2B5EF4-FFF2-40B4-BE49-F238E27FC236}">
                <a16:creationId xmlns:a16="http://schemas.microsoft.com/office/drawing/2014/main" id="{942D89FB-B195-EC7F-A5B3-CF4AEC5F7AF6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hlinkClick r:id="rId5" action="ppaction://hlinksldjump"/>
            <a:extLst>
              <a:ext uri="{FF2B5EF4-FFF2-40B4-BE49-F238E27FC236}">
                <a16:creationId xmlns:a16="http://schemas.microsoft.com/office/drawing/2014/main" id="{E608747D-9D88-CBB7-6740-7F604144BFBF}"/>
              </a:ext>
            </a:extLst>
          </p:cNvPr>
          <p:cNvSpPr txBox="1"/>
          <p:nvPr/>
        </p:nvSpPr>
        <p:spPr>
          <a:xfrm>
            <a:off x="10193203" y="6446590"/>
            <a:ext cx="33771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>
                <a:solidFill>
                  <a:schemeClr val="accent1"/>
                </a:solidFill>
                <a:latin typeface="Arial Black"/>
              </a:rPr>
              <a:t>1</a:t>
            </a:r>
            <a:endParaRPr lang="en-GB" sz="1400">
              <a:solidFill>
                <a:schemeClr val="accent1"/>
              </a:solidFill>
              <a:latin typeface="Arial Black"/>
            </a:endParaRPr>
          </a:p>
        </p:txBody>
      </p:sp>
      <p:sp>
        <p:nvSpPr>
          <p:cNvPr id="45" name="TextBox 44">
            <a:hlinkClick r:id="rId22" action="ppaction://hlinksldjump"/>
            <a:extLst>
              <a:ext uri="{FF2B5EF4-FFF2-40B4-BE49-F238E27FC236}">
                <a16:creationId xmlns:a16="http://schemas.microsoft.com/office/drawing/2014/main" id="{9D037239-1875-9E42-2499-8743A79349E3}"/>
              </a:ext>
            </a:extLst>
          </p:cNvPr>
          <p:cNvSpPr txBox="1"/>
          <p:nvPr/>
        </p:nvSpPr>
        <p:spPr>
          <a:xfrm>
            <a:off x="10650403" y="6446590"/>
            <a:ext cx="33771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>
                <a:solidFill>
                  <a:schemeClr val="accent1"/>
                </a:solidFill>
                <a:latin typeface="Arial Black"/>
              </a:rPr>
              <a:t>2</a:t>
            </a:r>
            <a:endParaRPr lang="en-GB" sz="1400">
              <a:solidFill>
                <a:schemeClr val="accent1"/>
              </a:solidFill>
              <a:latin typeface="Arial Black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C7B77326-3945-6CB7-C688-0A52F5C8667B}"/>
              </a:ext>
            </a:extLst>
          </p:cNvPr>
          <p:cNvSpPr txBox="1"/>
          <p:nvPr/>
        </p:nvSpPr>
        <p:spPr>
          <a:xfrm>
            <a:off x="2286422" y="3921918"/>
            <a:ext cx="29226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dirty="0">
                <a:solidFill>
                  <a:srgbClr val="00B0F0"/>
                </a:solidFill>
                <a:latin typeface="Arial Black"/>
              </a:rPr>
              <a:t>COMPONENT COMPARISON</a:t>
            </a:r>
          </a:p>
        </p:txBody>
      </p:sp>
      <p:pic>
        <p:nvPicPr>
          <p:cNvPr id="30" name="Afbeelding 29">
            <a:hlinkClick r:id="rId23" action="ppaction://hlinkfile"/>
            <a:extLst>
              <a:ext uri="{FF2B5EF4-FFF2-40B4-BE49-F238E27FC236}">
                <a16:creationId xmlns:a16="http://schemas.microsoft.com/office/drawing/2014/main" id="{F67248ED-5C6F-74DD-943E-321C84D2CF3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340307" y="4313809"/>
            <a:ext cx="2933476" cy="192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5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EE679BD5-55E8-EC24-5700-5C2CB3A9BC07}"/>
              </a:ext>
            </a:extLst>
          </p:cNvPr>
          <p:cNvSpPr txBox="1"/>
          <p:nvPr/>
        </p:nvSpPr>
        <p:spPr>
          <a:xfrm>
            <a:off x="8587372" y="1016347"/>
            <a:ext cx="9561623" cy="30777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numCol="3" rtlCol="0" anchor="t">
            <a:spAutoFit/>
          </a:bodyPr>
          <a:lstStyle/>
          <a:p>
            <a:r>
              <a:rPr lang="pl-PL" sz="1400" dirty="0">
                <a:solidFill>
                  <a:srgbClr val="00B0F0"/>
                </a:solidFill>
                <a:latin typeface="Arial Black"/>
                <a:cs typeface="Dubai Medium"/>
              </a:rPr>
              <a:t>STRUCTURAL ANALYSIS</a:t>
            </a:r>
            <a:endParaRPr lang="en-DK" sz="1400" dirty="0">
              <a:solidFill>
                <a:srgbClr val="2F5597"/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6FA8F8-A71F-2BEA-08D7-8C83344F4BAF}"/>
              </a:ext>
            </a:extLst>
          </p:cNvPr>
          <p:cNvSpPr txBox="1"/>
          <p:nvPr/>
        </p:nvSpPr>
        <p:spPr>
          <a:xfrm>
            <a:off x="7322343" y="2000250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375D30-4A25-7A80-E698-A11FBA4210D2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7" name="Picture 6" descr="A blueprint of a house&#10;&#10;Description automatically generated">
            <a:hlinkClick r:id="rId2" action="ppaction://hlinkfile"/>
            <a:extLst>
              <a:ext uri="{FF2B5EF4-FFF2-40B4-BE49-F238E27FC236}">
                <a16:creationId xmlns:a16="http://schemas.microsoft.com/office/drawing/2014/main" id="{3A8E125D-87C5-B0EE-9B74-17D1AED43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459" y="1332386"/>
            <a:ext cx="3040162" cy="205962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5908879-021C-56F6-3EC3-CF1F76E7DD4F}"/>
              </a:ext>
            </a:extLst>
          </p:cNvPr>
          <p:cNvSpPr txBox="1"/>
          <p:nvPr/>
        </p:nvSpPr>
        <p:spPr>
          <a:xfrm>
            <a:off x="3604629" y="1015962"/>
            <a:ext cx="61036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schemeClr val="accent6"/>
                </a:solidFill>
                <a:latin typeface="Arial Black" panose="020B0A04020102020204" pitchFamily="34" charset="0"/>
                <a:cs typeface="Dubai Medium"/>
              </a:rPr>
              <a:t>LCA CALCULATION</a:t>
            </a:r>
            <a:endParaRPr lang="en-GB" sz="1400" dirty="0">
              <a:solidFill>
                <a:schemeClr val="accent6"/>
              </a:solidFill>
              <a:latin typeface="Arial Black" panose="020B0A04020102020204" pitchFamily="34" charset="0"/>
              <a:cs typeface="Dubai Medium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07BEC7-0615-5DFF-C9EE-DBA590919F85}"/>
              </a:ext>
            </a:extLst>
          </p:cNvPr>
          <p:cNvSpPr txBox="1"/>
          <p:nvPr/>
        </p:nvSpPr>
        <p:spPr>
          <a:xfrm>
            <a:off x="9229625" y="3770597"/>
            <a:ext cx="610362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1400">
                <a:solidFill>
                  <a:schemeClr val="accent4"/>
                </a:solidFill>
                <a:latin typeface="Arial Black"/>
                <a:cs typeface="Dubai Medium"/>
              </a:rPr>
              <a:t>APARTMENT TYPES </a:t>
            </a:r>
            <a:endParaRPr lang="en-GB" sz="1400">
              <a:solidFill>
                <a:schemeClr val="accent4"/>
              </a:solidFill>
              <a:latin typeface="Arial Black"/>
              <a:cs typeface="Dubai Medium"/>
            </a:endParaRPr>
          </a:p>
        </p:txBody>
      </p:sp>
      <p:pic>
        <p:nvPicPr>
          <p:cNvPr id="3" name="Picture 2" descr="A diagram of a building&#10;&#10;Description automatically generated">
            <a:extLst>
              <a:ext uri="{FF2B5EF4-FFF2-40B4-BE49-F238E27FC236}">
                <a16:creationId xmlns:a16="http://schemas.microsoft.com/office/drawing/2014/main" id="{3CEACAA9-5FA9-8EC7-0352-5ACA67CA4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763" y="4135732"/>
            <a:ext cx="3660879" cy="2099612"/>
          </a:xfrm>
          <a:prstGeom prst="rect">
            <a:avLst/>
          </a:prstGeom>
        </p:spPr>
      </p:pic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25037D09-3134-4BDC-465B-71529C4B5B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013" y="1483278"/>
            <a:ext cx="1720852" cy="48094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FEF87A-1680-6B31-51DC-E8FA95ECD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896" y="1484330"/>
            <a:ext cx="1803846" cy="4871620"/>
          </a:xfrm>
          <a:prstGeom prst="rect">
            <a:avLst/>
          </a:prstGeom>
        </p:spPr>
      </p:pic>
      <p:sp>
        <p:nvSpPr>
          <p:cNvPr id="8" name="Rektangel 1">
            <a:extLst>
              <a:ext uri="{FF2B5EF4-FFF2-40B4-BE49-F238E27FC236}">
                <a16:creationId xmlns:a16="http://schemas.microsoft.com/office/drawing/2014/main" id="{C8274572-A8D9-C998-3FEF-F430F458C103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1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4CC35C0F-F997-32D9-2040-50BFEC389B10}"/>
              </a:ext>
            </a:extLst>
          </p:cNvPr>
          <p:cNvSpPr txBox="1"/>
          <p:nvPr/>
        </p:nvSpPr>
        <p:spPr>
          <a:xfrm>
            <a:off x="-17930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9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B3FF6A3C-7440-D8E0-EF0F-CCBE4F05DD7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20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832C7A90-D56D-9632-37D2-F6C926777E8B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24" name="Rektangel 7">
            <a:extLst>
              <a:ext uri="{FF2B5EF4-FFF2-40B4-BE49-F238E27FC236}">
                <a16:creationId xmlns:a16="http://schemas.microsoft.com/office/drawing/2014/main" id="{D215F19D-2226-9A0F-C7DD-153628A7B281}"/>
              </a:ext>
            </a:extLst>
          </p:cNvPr>
          <p:cNvSpPr/>
          <p:nvPr/>
        </p:nvSpPr>
        <p:spPr>
          <a:xfrm>
            <a:off x="-36394" y="303496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804FEA8A-D56D-ADE1-1BAC-C54486E7E1E4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26" name="CuadroTexto 19">
            <a:hlinkClick r:id="rId11" action="ppaction://hlinksldjump"/>
            <a:extLst>
              <a:ext uri="{FF2B5EF4-FFF2-40B4-BE49-F238E27FC236}">
                <a16:creationId xmlns:a16="http://schemas.microsoft.com/office/drawing/2014/main" id="{5EA23D27-DD1F-7C51-3622-D1524C78D5D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28" name="CuadroTexto 18">
            <a:hlinkClick r:id="rId12" action="ppaction://hlinksldjump"/>
            <a:extLst>
              <a:ext uri="{FF2B5EF4-FFF2-40B4-BE49-F238E27FC236}">
                <a16:creationId xmlns:a16="http://schemas.microsoft.com/office/drawing/2014/main" id="{575C8312-17E3-17FC-D484-E2D998CC09F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1" name="Rektangel 4">
            <a:extLst>
              <a:ext uri="{FF2B5EF4-FFF2-40B4-BE49-F238E27FC236}">
                <a16:creationId xmlns:a16="http://schemas.microsoft.com/office/drawing/2014/main" id="{F41F9E49-932B-B85D-5CB2-A2A8ECC52BF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3" name="Rektangel 7">
            <a:extLst>
              <a:ext uri="{FF2B5EF4-FFF2-40B4-BE49-F238E27FC236}">
                <a16:creationId xmlns:a16="http://schemas.microsoft.com/office/drawing/2014/main" id="{60D3E6E1-1EB2-B86E-3136-E02FA4EE2EFA}"/>
              </a:ext>
            </a:extLst>
          </p:cNvPr>
          <p:cNvSpPr/>
          <p:nvPr/>
        </p:nvSpPr>
        <p:spPr>
          <a:xfrm>
            <a:off x="9256541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kstfelt 12">
            <a:hlinkClick r:id="rId13" action="ppaction://hlinksldjump"/>
            <a:extLst>
              <a:ext uri="{FF2B5EF4-FFF2-40B4-BE49-F238E27FC236}">
                <a16:creationId xmlns:a16="http://schemas.microsoft.com/office/drawing/2014/main" id="{8EB71FDC-ABC7-D3A8-ECDA-0675B7959C6B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7" name="Tekstfelt 14">
            <a:hlinkClick r:id="rId14" action="ppaction://hlinksldjump"/>
            <a:extLst>
              <a:ext uri="{FF2B5EF4-FFF2-40B4-BE49-F238E27FC236}">
                <a16:creationId xmlns:a16="http://schemas.microsoft.com/office/drawing/2014/main" id="{CFD5C543-A361-17B6-456B-4F488AC7DA96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39" name="Tekstfelt 5">
            <a:hlinkClick r:id="rId12" action="ppaction://hlinksldjump"/>
            <a:extLst>
              <a:ext uri="{FF2B5EF4-FFF2-40B4-BE49-F238E27FC236}">
                <a16:creationId xmlns:a16="http://schemas.microsoft.com/office/drawing/2014/main" id="{D05F1710-7930-019E-EA55-B93AF7C1F4DE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PLANS</a:t>
            </a:r>
          </a:p>
        </p:txBody>
      </p:sp>
      <p:sp>
        <p:nvSpPr>
          <p:cNvPr id="41" name="Tekstfelt 13">
            <a:hlinkClick r:id="rId15" action="ppaction://hlinksldjump"/>
            <a:extLst>
              <a:ext uri="{FF2B5EF4-FFF2-40B4-BE49-F238E27FC236}">
                <a16:creationId xmlns:a16="http://schemas.microsoft.com/office/drawing/2014/main" id="{089DDE8E-7C46-22E9-F13B-346D563C3A73}"/>
              </a:ext>
            </a:extLst>
          </p:cNvPr>
          <p:cNvSpPr txBox="1"/>
          <p:nvPr/>
        </p:nvSpPr>
        <p:spPr>
          <a:xfrm>
            <a:off x="9272132" y="144000"/>
            <a:ext cx="1944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ANALYSIS &amp; </a:t>
            </a:r>
            <a:r>
              <a:rPr lang="en-DK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CALCULATIONS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Rektangel 4">
            <a:extLst>
              <a:ext uri="{FF2B5EF4-FFF2-40B4-BE49-F238E27FC236}">
                <a16:creationId xmlns:a16="http://schemas.microsoft.com/office/drawing/2014/main" id="{CC613F26-70E3-4AFB-7694-E88AA269CD90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43" name="Rektangel 7">
            <a:extLst>
              <a:ext uri="{FF2B5EF4-FFF2-40B4-BE49-F238E27FC236}">
                <a16:creationId xmlns:a16="http://schemas.microsoft.com/office/drawing/2014/main" id="{AB611B39-6E1C-0446-4265-CFAEAE983158}"/>
              </a:ext>
            </a:extLst>
          </p:cNvPr>
          <p:cNvSpPr/>
          <p:nvPr/>
        </p:nvSpPr>
        <p:spPr>
          <a:xfrm>
            <a:off x="9229625" y="0"/>
            <a:ext cx="2366608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kstfelt 12">
            <a:hlinkClick r:id="rId13" action="ppaction://hlinksldjump"/>
            <a:extLst>
              <a:ext uri="{FF2B5EF4-FFF2-40B4-BE49-F238E27FC236}">
                <a16:creationId xmlns:a16="http://schemas.microsoft.com/office/drawing/2014/main" id="{11C00AAC-8216-91CA-931D-BBB443AF9472}"/>
              </a:ext>
            </a:extLst>
          </p:cNvPr>
          <p:cNvSpPr txBox="1"/>
          <p:nvPr/>
        </p:nvSpPr>
        <p:spPr>
          <a:xfrm>
            <a:off x="67016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DETAILS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5" name="Tekstfelt 14">
            <a:hlinkClick r:id="rId12" action="ppaction://hlinksldjump"/>
            <a:extLst>
              <a:ext uri="{FF2B5EF4-FFF2-40B4-BE49-F238E27FC236}">
                <a16:creationId xmlns:a16="http://schemas.microsoft.com/office/drawing/2014/main" id="{DC2618F3-0C2C-0A11-BB34-E8872524B05E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/>
              <a:cs typeface="Calibri"/>
            </a:endParaRPr>
          </a:p>
        </p:txBody>
      </p:sp>
      <p:sp>
        <p:nvSpPr>
          <p:cNvPr id="46" name="Tekstfelt 5">
            <a:hlinkClick r:id="rId16" action="ppaction://hlinksldjump"/>
            <a:extLst>
              <a:ext uri="{FF2B5EF4-FFF2-40B4-BE49-F238E27FC236}">
                <a16:creationId xmlns:a16="http://schemas.microsoft.com/office/drawing/2014/main" id="{85064E78-3643-6397-0034-030088C04D11}"/>
              </a:ext>
            </a:extLst>
          </p:cNvPr>
          <p:cNvSpPr txBox="1"/>
          <p:nvPr/>
        </p:nvSpPr>
        <p:spPr>
          <a:xfrm>
            <a:off x="4235755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" panose="020F0502020204030204"/>
              </a:rPr>
              <a:t>PLANS</a:t>
            </a:r>
          </a:p>
        </p:txBody>
      </p:sp>
      <p:sp>
        <p:nvSpPr>
          <p:cNvPr id="47" name="Tekstfelt 13">
            <a:hlinkClick r:id="rId15" action="ppaction://hlinksldjump"/>
            <a:extLst>
              <a:ext uri="{FF2B5EF4-FFF2-40B4-BE49-F238E27FC236}">
                <a16:creationId xmlns:a16="http://schemas.microsoft.com/office/drawing/2014/main" id="{D34ADDA6-7BAA-D35B-14FB-7D8AD129C2E3}"/>
              </a:ext>
            </a:extLst>
          </p:cNvPr>
          <p:cNvSpPr txBox="1"/>
          <p:nvPr/>
        </p:nvSpPr>
        <p:spPr>
          <a:xfrm>
            <a:off x="9330005" y="66835"/>
            <a:ext cx="21658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ANALYSIS &amp; CALCULATIONS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TextBox 47">
            <a:hlinkClick r:id="rId15" action="ppaction://hlinksldjump"/>
            <a:extLst>
              <a:ext uri="{FF2B5EF4-FFF2-40B4-BE49-F238E27FC236}">
                <a16:creationId xmlns:a16="http://schemas.microsoft.com/office/drawing/2014/main" id="{D07DC907-C06B-A08D-3149-E96BB551B3E9}"/>
              </a:ext>
            </a:extLst>
          </p:cNvPr>
          <p:cNvSpPr txBox="1"/>
          <p:nvPr/>
        </p:nvSpPr>
        <p:spPr>
          <a:xfrm>
            <a:off x="10193203" y="6446590"/>
            <a:ext cx="33771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>
                <a:solidFill>
                  <a:schemeClr val="accent1"/>
                </a:solidFill>
                <a:latin typeface="Arial Black"/>
              </a:rPr>
              <a:t>1</a:t>
            </a:r>
            <a:endParaRPr lang="en-GB" sz="1400">
              <a:solidFill>
                <a:schemeClr val="accent1"/>
              </a:solidFill>
              <a:latin typeface="Arial Black"/>
            </a:endParaRPr>
          </a:p>
        </p:txBody>
      </p:sp>
      <p:sp>
        <p:nvSpPr>
          <p:cNvPr id="49" name="TextBox 48">
            <a:hlinkClick r:id="rId17" action="ppaction://hlinksldjump"/>
            <a:extLst>
              <a:ext uri="{FF2B5EF4-FFF2-40B4-BE49-F238E27FC236}">
                <a16:creationId xmlns:a16="http://schemas.microsoft.com/office/drawing/2014/main" id="{6F7F1760-5241-4FE3-EC15-9837CD6190BA}"/>
              </a:ext>
            </a:extLst>
          </p:cNvPr>
          <p:cNvSpPr txBox="1"/>
          <p:nvPr/>
        </p:nvSpPr>
        <p:spPr>
          <a:xfrm>
            <a:off x="10650403" y="6446590"/>
            <a:ext cx="33771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>
                <a:solidFill>
                  <a:schemeClr val="accent1"/>
                </a:solidFill>
                <a:latin typeface="Arial Black"/>
              </a:rPr>
              <a:t>2</a:t>
            </a:r>
            <a:endParaRPr lang="en-GB" sz="1400">
              <a:solidFill>
                <a:schemeClr val="accent1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90182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ktangel 4">
            <a:extLst>
              <a:ext uri="{FF2B5EF4-FFF2-40B4-BE49-F238E27FC236}">
                <a16:creationId xmlns:a16="http://schemas.microsoft.com/office/drawing/2014/main" id="{E420A14E-6AAE-2A06-78C5-E94688DE6926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1F38058E-BE15-A444-AA3A-E1E78AB1AB96}"/>
              </a:ext>
            </a:extLst>
          </p:cNvPr>
          <p:cNvSpPr/>
          <p:nvPr/>
        </p:nvSpPr>
        <p:spPr>
          <a:xfrm>
            <a:off x="1889142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04FA83C4-E9ED-7106-2731-45262F11A945}"/>
              </a:ext>
            </a:extLst>
          </p:cNvPr>
          <p:cNvSpPr txBox="1"/>
          <p:nvPr/>
        </p:nvSpPr>
        <p:spPr>
          <a:xfrm>
            <a:off x="9188846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DOCUMENTS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2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127FBDDD-3C6A-880E-197F-06D452389632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43" name="Tekstfelt 5">
            <a:hlinkClick r:id="rId5" action="ppaction://hlinksldjump"/>
            <a:extLst>
              <a:ext uri="{FF2B5EF4-FFF2-40B4-BE49-F238E27FC236}">
                <a16:creationId xmlns:a16="http://schemas.microsoft.com/office/drawing/2014/main" id="{0F876778-AC15-15D9-8E87-84DEC1EB4821}"/>
              </a:ext>
            </a:extLst>
          </p:cNvPr>
          <p:cNvSpPr txBox="1"/>
          <p:nvPr/>
        </p:nvSpPr>
        <p:spPr>
          <a:xfrm>
            <a:off x="57823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APPLICATION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948EC-91AE-01AD-AF69-81DEC3E030C2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D7E035A-C768-4913-AF1F-E842DA20330D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CuadroTexto 18">
            <a:hlinkClick r:id="rId6" action="ppaction://hlinksldjump"/>
            <a:extLst>
              <a:ext uri="{FF2B5EF4-FFF2-40B4-BE49-F238E27FC236}">
                <a16:creationId xmlns:a16="http://schemas.microsoft.com/office/drawing/2014/main" id="{157E5845-BBA9-CFB0-77B6-CC936271862D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6" name="CuadroTexto 19">
            <a:hlinkClick r:id="rId7" action="ppaction://hlinksldjump"/>
            <a:extLst>
              <a:ext uri="{FF2B5EF4-FFF2-40B4-BE49-F238E27FC236}">
                <a16:creationId xmlns:a16="http://schemas.microsoft.com/office/drawing/2014/main" id="{FF6E4175-A408-25DD-FC83-2E91EBBAD04A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7" name="Rektangel 7">
            <a:extLst>
              <a:ext uri="{FF2B5EF4-FFF2-40B4-BE49-F238E27FC236}">
                <a16:creationId xmlns:a16="http://schemas.microsoft.com/office/drawing/2014/main" id="{CF1B3129-D7ED-AFE1-4B7C-2BD8B5B10D83}"/>
              </a:ext>
            </a:extLst>
          </p:cNvPr>
          <p:cNvSpPr/>
          <p:nvPr/>
        </p:nvSpPr>
        <p:spPr>
          <a:xfrm>
            <a:off x="-40673" y="382304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B31F56AB-599A-C8E9-FEF9-B09561A95E7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9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58BFF1CF-7F00-1115-0BAD-F1E4905CD7D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0" name="CuadroTexto 18">
            <a:hlinkClick r:id="rId10" action="ppaction://hlinksldjump"/>
            <a:extLst>
              <a:ext uri="{FF2B5EF4-FFF2-40B4-BE49-F238E27FC236}">
                <a16:creationId xmlns:a16="http://schemas.microsoft.com/office/drawing/2014/main" id="{7533DD20-896A-113D-F26F-E611D1B6EC15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4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620F98C1-25AD-C163-75FC-C7AC4554778B}"/>
              </a:ext>
            </a:extLst>
          </p:cNvPr>
          <p:cNvSpPr txBox="1"/>
          <p:nvPr/>
        </p:nvSpPr>
        <p:spPr>
          <a:xfrm>
            <a:off x="-6355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AF6ADB4B-5B33-17D8-A879-5C351B2F8021}"/>
              </a:ext>
            </a:extLst>
          </p:cNvPr>
          <p:cNvSpPr txBox="1"/>
          <p:nvPr/>
        </p:nvSpPr>
        <p:spPr>
          <a:xfrm>
            <a:off x="2285047" y="1033197"/>
            <a:ext cx="93366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What is a regulatory project?</a:t>
            </a:r>
          </a:p>
          <a:p>
            <a:pPr algn="l"/>
            <a:endParaRPr lang="en-US" b="1" dirty="0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  <a:p>
            <a:pPr algn="l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Regulatory projects involves multiple partners to implement high-level requirements, responds to regulatory criteria, and deliver work within a specified timeframe.</a:t>
            </a:r>
          </a:p>
        </p:txBody>
      </p:sp>
    </p:spTree>
    <p:extLst>
      <p:ext uri="{BB962C8B-B14F-4D97-AF65-F5344CB8AC3E}">
        <p14:creationId xmlns:p14="http://schemas.microsoft.com/office/powerpoint/2010/main" val="225064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4">
            <a:extLst>
              <a:ext uri="{FF2B5EF4-FFF2-40B4-BE49-F238E27FC236}">
                <a16:creationId xmlns:a16="http://schemas.microsoft.com/office/drawing/2014/main" id="{41F1F9AF-D2FC-8956-3AA6-1C975FF641B3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2" name="Rektangel 7">
            <a:extLst>
              <a:ext uri="{FF2B5EF4-FFF2-40B4-BE49-F238E27FC236}">
                <a16:creationId xmlns:a16="http://schemas.microsoft.com/office/drawing/2014/main" id="{7BB2780C-6234-DDE4-3D01-43B9D9148E51}"/>
              </a:ext>
            </a:extLst>
          </p:cNvPr>
          <p:cNvSpPr/>
          <p:nvPr/>
        </p:nvSpPr>
        <p:spPr>
          <a:xfrm>
            <a:off x="5755720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14DF20F4-585D-29EA-5A48-047B383FB985}"/>
              </a:ext>
            </a:extLst>
          </p:cNvPr>
          <p:cNvSpPr txBox="1"/>
          <p:nvPr/>
        </p:nvSpPr>
        <p:spPr>
          <a:xfrm>
            <a:off x="9188846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DOCUMENTS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4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9B22E15E-13A5-A1D7-1BBF-01738CB63777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5" name="Tekstfelt 5">
            <a:hlinkClick r:id="rId5" action="ppaction://hlinksldjump"/>
            <a:extLst>
              <a:ext uri="{FF2B5EF4-FFF2-40B4-BE49-F238E27FC236}">
                <a16:creationId xmlns:a16="http://schemas.microsoft.com/office/drawing/2014/main" id="{10333632-38DB-166C-C0C8-3C35962BF7BC}"/>
              </a:ext>
            </a:extLst>
          </p:cNvPr>
          <p:cNvSpPr txBox="1"/>
          <p:nvPr/>
        </p:nvSpPr>
        <p:spPr>
          <a:xfrm>
            <a:off x="57823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APPLICATION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ABF9C-AC7D-BBF2-916A-347FB71798B5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pic>
        <p:nvPicPr>
          <p:cNvPr id="2" name="Picture 1" descr="A screenshot of a computer&#10;&#10;Description automatically generated">
            <a:hlinkClick r:id="rId6" action="ppaction://hlinkfile"/>
            <a:extLst>
              <a:ext uri="{FF2B5EF4-FFF2-40B4-BE49-F238E27FC236}">
                <a16:creationId xmlns:a16="http://schemas.microsoft.com/office/drawing/2014/main" id="{46512A32-9CF4-6846-BE1C-49C3B92BA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6121" y="1198756"/>
            <a:ext cx="1813852" cy="25740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70A83C-543B-90FF-7535-46A927723505}"/>
              </a:ext>
            </a:extLst>
          </p:cNvPr>
          <p:cNvSpPr txBox="1"/>
          <p:nvPr/>
        </p:nvSpPr>
        <p:spPr>
          <a:xfrm>
            <a:off x="2298354" y="934153"/>
            <a:ext cx="27635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B0F0"/>
                </a:solidFill>
                <a:latin typeface="Arial Black"/>
                <a:cs typeface="Dubai Medium"/>
              </a:rPr>
              <a:t>Consultant agreement</a:t>
            </a:r>
          </a:p>
        </p:txBody>
      </p:sp>
      <p:pic>
        <p:nvPicPr>
          <p:cNvPr id="6" name="Picture 5" descr="A document with red and white text&#10;&#10;Description automatically generated">
            <a:hlinkClick r:id="rId8" action="ppaction://hlinkfile"/>
            <a:extLst>
              <a:ext uri="{FF2B5EF4-FFF2-40B4-BE49-F238E27FC236}">
                <a16:creationId xmlns:a16="http://schemas.microsoft.com/office/drawing/2014/main" id="{938E61C6-6292-9AAB-6D68-A7F539F8CB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4502" y="1198757"/>
            <a:ext cx="1829387" cy="25740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42B6B4-AA04-2A4C-2DD5-C35C6D3E3225}"/>
              </a:ext>
            </a:extLst>
          </p:cNvPr>
          <p:cNvSpPr txBox="1"/>
          <p:nvPr/>
        </p:nvSpPr>
        <p:spPr>
          <a:xfrm>
            <a:off x="5653012" y="934153"/>
            <a:ext cx="27635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B0F0"/>
                </a:solidFill>
                <a:latin typeface="Arial Black"/>
                <a:cs typeface="Dubai Medium"/>
              </a:rPr>
              <a:t>Building permit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7E8C6-EFF4-5D80-0514-A89F93B4A716}"/>
              </a:ext>
            </a:extLst>
          </p:cNvPr>
          <p:cNvSpPr txBox="1"/>
          <p:nvPr/>
        </p:nvSpPr>
        <p:spPr>
          <a:xfrm>
            <a:off x="8775353" y="934153"/>
            <a:ext cx="27635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C000"/>
                </a:solidFill>
                <a:latin typeface="Arial Black"/>
                <a:cs typeface="Dubai Medium"/>
              </a:rPr>
              <a:t>Tender Invitation</a:t>
            </a:r>
          </a:p>
        </p:txBody>
      </p:sp>
      <p:pic>
        <p:nvPicPr>
          <p:cNvPr id="9" name="Picture 8" descr="A document with black text&#10;&#10;Description automatically generated">
            <a:hlinkClick r:id="rId10" action="ppaction://hlinkfile"/>
            <a:extLst>
              <a:ext uri="{FF2B5EF4-FFF2-40B4-BE49-F238E27FC236}">
                <a16:creationId xmlns:a16="http://schemas.microsoft.com/office/drawing/2014/main" id="{26584312-48A3-FC1A-B1BE-110E1F4844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53127" y="1208048"/>
            <a:ext cx="1826138" cy="2574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D7D94A-9561-D150-A91C-31F5B2753910}"/>
              </a:ext>
            </a:extLst>
          </p:cNvPr>
          <p:cNvSpPr txBox="1"/>
          <p:nvPr/>
        </p:nvSpPr>
        <p:spPr>
          <a:xfrm>
            <a:off x="2447037" y="3889226"/>
            <a:ext cx="27635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C000"/>
                </a:solidFill>
                <a:latin typeface="Arial Black"/>
                <a:cs typeface="Dubai Medium"/>
              </a:rPr>
              <a:t>Case specification</a:t>
            </a:r>
          </a:p>
        </p:txBody>
      </p:sp>
      <p:pic>
        <p:nvPicPr>
          <p:cNvPr id="16" name="Picture 15" descr="A white background with black text&#10;&#10;Description automatically generated">
            <a:hlinkClick r:id="rId12" action="ppaction://hlinkfile"/>
            <a:extLst>
              <a:ext uri="{FF2B5EF4-FFF2-40B4-BE49-F238E27FC236}">
                <a16:creationId xmlns:a16="http://schemas.microsoft.com/office/drawing/2014/main" id="{58006A71-C584-6960-EF73-2D19A7B673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99926" y="4125951"/>
            <a:ext cx="1759953" cy="24997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DD260C2-A829-5F8A-C6B3-7F4FE1BF5FD6}"/>
              </a:ext>
            </a:extLst>
          </p:cNvPr>
          <p:cNvSpPr txBox="1"/>
          <p:nvPr/>
        </p:nvSpPr>
        <p:spPr>
          <a:xfrm>
            <a:off x="5541500" y="3889226"/>
            <a:ext cx="27635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C000"/>
                </a:solidFill>
                <a:latin typeface="Arial Black"/>
                <a:cs typeface="Dubai Medium"/>
              </a:rPr>
              <a:t>Legal timeline</a:t>
            </a:r>
          </a:p>
        </p:txBody>
      </p:sp>
      <p:pic>
        <p:nvPicPr>
          <p:cNvPr id="19" name="Picture 18" descr="A diagram of a diagram&#10;&#10;Description automatically generated">
            <a:hlinkClick r:id="rId14" action="ppaction://hlinkfile"/>
            <a:extLst>
              <a:ext uri="{FF2B5EF4-FFF2-40B4-BE49-F238E27FC236}">
                <a16:creationId xmlns:a16="http://schemas.microsoft.com/office/drawing/2014/main" id="{8AB5ABCB-3768-A1F3-C632-6EFE17DA10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84117" y="4226776"/>
            <a:ext cx="3752619" cy="10714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2C06199-3F01-7E67-79F0-246CEEE3E270}"/>
              </a:ext>
            </a:extLst>
          </p:cNvPr>
          <p:cNvSpPr txBox="1"/>
          <p:nvPr/>
        </p:nvSpPr>
        <p:spPr>
          <a:xfrm>
            <a:off x="8775353" y="3889226"/>
            <a:ext cx="27635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B0F0"/>
                </a:solidFill>
                <a:latin typeface="Arial Black"/>
                <a:cs typeface="Dubai Medium"/>
              </a:rPr>
              <a:t>Health and safety</a:t>
            </a:r>
          </a:p>
        </p:txBody>
      </p:sp>
      <p:pic>
        <p:nvPicPr>
          <p:cNvPr id="23" name="Picture 22" descr="A close-up of a document&#10;&#10;Description automatically generated">
            <a:hlinkClick r:id="rId16" action="ppaction://hlinkfile"/>
            <a:extLst>
              <a:ext uri="{FF2B5EF4-FFF2-40B4-BE49-F238E27FC236}">
                <a16:creationId xmlns:a16="http://schemas.microsoft.com/office/drawing/2014/main" id="{8CDBFB28-7C53-4F18-9EB7-18FCEDBC360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29805" y="4153829"/>
            <a:ext cx="2770147" cy="1765611"/>
          </a:xfrm>
          <a:prstGeom prst="rect">
            <a:avLst/>
          </a:prstGeom>
        </p:spPr>
      </p:pic>
      <p:sp>
        <p:nvSpPr>
          <p:cNvPr id="4" name="Rektangel 1">
            <a:extLst>
              <a:ext uri="{FF2B5EF4-FFF2-40B4-BE49-F238E27FC236}">
                <a16:creationId xmlns:a16="http://schemas.microsoft.com/office/drawing/2014/main" id="{7A76685F-35E7-4583-0730-F4F513B7E5A1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5" name="CuadroTexto 18">
            <a:hlinkClick r:id="rId18" action="ppaction://hlinksldjump"/>
            <a:extLst>
              <a:ext uri="{FF2B5EF4-FFF2-40B4-BE49-F238E27FC236}">
                <a16:creationId xmlns:a16="http://schemas.microsoft.com/office/drawing/2014/main" id="{AC68F7FF-0C94-FF44-636D-42E0597205C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27" name="CuadroTexto 19">
            <a:hlinkClick r:id="rId19" action="ppaction://hlinksldjump"/>
            <a:extLst>
              <a:ext uri="{FF2B5EF4-FFF2-40B4-BE49-F238E27FC236}">
                <a16:creationId xmlns:a16="http://schemas.microsoft.com/office/drawing/2014/main" id="{B9043AFD-3B2D-878F-C633-29EFD3DAFC25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29" name="Rektangel 7">
            <a:extLst>
              <a:ext uri="{FF2B5EF4-FFF2-40B4-BE49-F238E27FC236}">
                <a16:creationId xmlns:a16="http://schemas.microsoft.com/office/drawing/2014/main" id="{8B54CCE7-19FC-BB3E-E6F1-F18F924BD246}"/>
              </a:ext>
            </a:extLst>
          </p:cNvPr>
          <p:cNvSpPr/>
          <p:nvPr/>
        </p:nvSpPr>
        <p:spPr>
          <a:xfrm>
            <a:off x="-40673" y="382304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CuadroTexto 19">
            <a:hlinkClick r:id="rId20" action="ppaction://hlinksldjump"/>
            <a:extLst>
              <a:ext uri="{FF2B5EF4-FFF2-40B4-BE49-F238E27FC236}">
                <a16:creationId xmlns:a16="http://schemas.microsoft.com/office/drawing/2014/main" id="{E826347C-9617-A6B9-B3E5-0D5B30B14B7E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33" name="CuadroTexto 19">
            <a:hlinkClick r:id="rId21" action="ppaction://hlinksldjump"/>
            <a:extLst>
              <a:ext uri="{FF2B5EF4-FFF2-40B4-BE49-F238E27FC236}">
                <a16:creationId xmlns:a16="http://schemas.microsoft.com/office/drawing/2014/main" id="{08AC34F0-52B5-33C1-FEA5-42B4DE143F0A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34" name="CuadroTexto 18">
            <a:hlinkClick r:id="rId22" action="ppaction://hlinksldjump"/>
            <a:extLst>
              <a:ext uri="{FF2B5EF4-FFF2-40B4-BE49-F238E27FC236}">
                <a16:creationId xmlns:a16="http://schemas.microsoft.com/office/drawing/2014/main" id="{10264FC4-8376-15A1-577D-CAEEC13B6D26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35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0836FAFE-D69A-F7C3-ED79-6A2DF4593D21}"/>
              </a:ext>
            </a:extLst>
          </p:cNvPr>
          <p:cNvSpPr txBox="1"/>
          <p:nvPr/>
        </p:nvSpPr>
        <p:spPr>
          <a:xfrm>
            <a:off x="-6355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</p:spTree>
    <p:extLst>
      <p:ext uri="{BB962C8B-B14F-4D97-AF65-F5344CB8AC3E}">
        <p14:creationId xmlns:p14="http://schemas.microsoft.com/office/powerpoint/2010/main" val="2142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4">
            <a:extLst>
              <a:ext uri="{FF2B5EF4-FFF2-40B4-BE49-F238E27FC236}">
                <a16:creationId xmlns:a16="http://schemas.microsoft.com/office/drawing/2014/main" id="{547AE827-6E12-141A-8960-A6AFB8960966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2" name="Rektangel 7">
            <a:extLst>
              <a:ext uri="{FF2B5EF4-FFF2-40B4-BE49-F238E27FC236}">
                <a16:creationId xmlns:a16="http://schemas.microsoft.com/office/drawing/2014/main" id="{634F41DC-0C83-6146-4F88-9E742D2D6D6E}"/>
              </a:ext>
            </a:extLst>
          </p:cNvPr>
          <p:cNvSpPr/>
          <p:nvPr/>
        </p:nvSpPr>
        <p:spPr>
          <a:xfrm>
            <a:off x="9162498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DA2547E9-033D-C125-1365-616BD5415E21}"/>
              </a:ext>
            </a:extLst>
          </p:cNvPr>
          <p:cNvSpPr txBox="1"/>
          <p:nvPr/>
        </p:nvSpPr>
        <p:spPr>
          <a:xfrm>
            <a:off x="9188846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DOCUMENTS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4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B315C585-FF8B-39B3-F536-123F768E21A0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5" name="Tekstfelt 5">
            <a:hlinkClick r:id="rId5" action="ppaction://hlinksldjump"/>
            <a:extLst>
              <a:ext uri="{FF2B5EF4-FFF2-40B4-BE49-F238E27FC236}">
                <a16:creationId xmlns:a16="http://schemas.microsoft.com/office/drawing/2014/main" id="{7575950F-473B-96C5-C080-6C9A9EAC89A7}"/>
              </a:ext>
            </a:extLst>
          </p:cNvPr>
          <p:cNvSpPr txBox="1"/>
          <p:nvPr/>
        </p:nvSpPr>
        <p:spPr>
          <a:xfrm>
            <a:off x="57823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E2973A-8DA8-C64B-BDEE-ED6E59D9E2EE}"/>
              </a:ext>
            </a:extLst>
          </p:cNvPr>
          <p:cNvSpPr txBox="1"/>
          <p:nvPr/>
        </p:nvSpPr>
        <p:spPr>
          <a:xfrm>
            <a:off x="2135211" y="1501885"/>
            <a:ext cx="250308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accent6"/>
                </a:solidFill>
                <a:latin typeface="Arial Black"/>
                <a:cs typeface="Calibri"/>
              </a:rPr>
              <a:t>FLOOR PLANS</a:t>
            </a:r>
            <a:endParaRPr lang="en-US" sz="1100">
              <a:solidFill>
                <a:schemeClr val="accent6"/>
              </a:solidFill>
              <a:latin typeface="Arial Blac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A59BC8-62B0-92A5-819C-38238F6FFF0F}"/>
              </a:ext>
            </a:extLst>
          </p:cNvPr>
          <p:cNvSpPr txBox="1"/>
          <p:nvPr/>
        </p:nvSpPr>
        <p:spPr>
          <a:xfrm>
            <a:off x="7470071" y="3941423"/>
            <a:ext cx="2217442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FF0000"/>
                </a:solidFill>
                <a:latin typeface="Arial Black"/>
                <a:cs typeface="Calibri"/>
              </a:rPr>
              <a:t>ELEVATIONS</a:t>
            </a:r>
            <a:endParaRPr lang="en-US" sz="1100"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DB30B7-3DD9-4E0C-A26E-C1C938ECBCF9}"/>
              </a:ext>
            </a:extLst>
          </p:cNvPr>
          <p:cNvSpPr txBox="1"/>
          <p:nvPr/>
        </p:nvSpPr>
        <p:spPr>
          <a:xfrm>
            <a:off x="4876716" y="3941422"/>
            <a:ext cx="250308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accent4"/>
                </a:solidFill>
                <a:latin typeface="Arial Black"/>
                <a:cs typeface="Calibri"/>
              </a:rPr>
              <a:t>FIRE PLAN</a:t>
            </a:r>
            <a:endParaRPr lang="en-US" sz="1100">
              <a:solidFill>
                <a:schemeClr val="accent4"/>
              </a:solidFill>
              <a:latin typeface="Arial Black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86B8AE-8696-89DE-67D4-38F72DF5098A}"/>
              </a:ext>
            </a:extLst>
          </p:cNvPr>
          <p:cNvSpPr txBox="1"/>
          <p:nvPr/>
        </p:nvSpPr>
        <p:spPr>
          <a:xfrm>
            <a:off x="9887441" y="3890244"/>
            <a:ext cx="2217442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C00000"/>
                </a:solidFill>
                <a:latin typeface="Arial Black"/>
                <a:cs typeface="Calibri"/>
              </a:rPr>
              <a:t>BUILDING SITE PLAN</a:t>
            </a:r>
            <a:endParaRPr lang="en-US" sz="1100">
              <a:solidFill>
                <a:srgbClr val="C00000"/>
              </a:solidFill>
              <a:latin typeface="Arial Black"/>
            </a:endParaRPr>
          </a:p>
        </p:txBody>
      </p:sp>
      <p:sp>
        <p:nvSpPr>
          <p:cNvPr id="36" name="Rektangel 4">
            <a:extLst>
              <a:ext uri="{FF2B5EF4-FFF2-40B4-BE49-F238E27FC236}">
                <a16:creationId xmlns:a16="http://schemas.microsoft.com/office/drawing/2014/main" id="{7131C11E-8AF8-2E61-D60F-D54516CA93D3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7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08642C28-C311-14C4-B3DF-4542D3A33258}"/>
              </a:ext>
            </a:extLst>
          </p:cNvPr>
          <p:cNvSpPr txBox="1"/>
          <p:nvPr/>
        </p:nvSpPr>
        <p:spPr>
          <a:xfrm>
            <a:off x="7534651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DETAILS</a:t>
            </a: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A6262418-91FE-37ED-38CB-53F7336167A5}"/>
              </a:ext>
            </a:extLst>
          </p:cNvPr>
          <p:cNvSpPr/>
          <p:nvPr/>
        </p:nvSpPr>
        <p:spPr>
          <a:xfrm>
            <a:off x="2911811" y="656374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88BA3F5F-DFB1-F19D-E0DF-0AB2B01E06CA}"/>
              </a:ext>
            </a:extLst>
          </p:cNvPr>
          <p:cNvSpPr txBox="1"/>
          <p:nvPr/>
        </p:nvSpPr>
        <p:spPr>
          <a:xfrm>
            <a:off x="3157171" y="698966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 Light"/>
              </a:rPr>
              <a:t>PLANS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0AF1A87-3655-3A5C-3B42-C4DE3E1E3524}"/>
              </a:ext>
            </a:extLst>
          </p:cNvPr>
          <p:cNvSpPr txBox="1"/>
          <p:nvPr/>
        </p:nvSpPr>
        <p:spPr>
          <a:xfrm>
            <a:off x="2245867" y="3890972"/>
            <a:ext cx="2217442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accent4"/>
                </a:solidFill>
                <a:latin typeface="Arial Black"/>
                <a:cs typeface="Calibri"/>
              </a:rPr>
              <a:t>SITE PLAN</a:t>
            </a:r>
            <a:endParaRPr lang="en-US" sz="1100">
              <a:solidFill>
                <a:schemeClr val="accent4"/>
              </a:solidFill>
              <a:latin typeface="Arial Black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A654BD-D27F-8D21-E27C-8903FD20DB9F}"/>
              </a:ext>
            </a:extLst>
          </p:cNvPr>
          <p:cNvSpPr txBox="1"/>
          <p:nvPr/>
        </p:nvSpPr>
        <p:spPr>
          <a:xfrm>
            <a:off x="9332915" y="1501007"/>
            <a:ext cx="2763516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chemeClr val="accent1"/>
                </a:solidFill>
                <a:latin typeface="Arial Black"/>
                <a:cs typeface="Calibri"/>
              </a:rPr>
              <a:t>CROSS SECTIONS</a:t>
            </a:r>
            <a:endParaRPr lang="en-US" sz="1100">
              <a:solidFill>
                <a:schemeClr val="accent1"/>
              </a:solidFill>
              <a:latin typeface="Arial Blac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5561DB-8EB9-4FBB-AE86-939AD8DE221E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1A7924D-E80E-1DE6-6151-705D6DD9400E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68DF6394-9A59-F546-F5E9-0F2FD1F36E5A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6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4BECEF7D-8470-AA10-723B-409C082A4605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26D2103-F75A-1AF8-1764-41C2F97DE563}"/>
              </a:ext>
            </a:extLst>
          </p:cNvPr>
          <p:cNvSpPr/>
          <p:nvPr/>
        </p:nvSpPr>
        <p:spPr>
          <a:xfrm>
            <a:off x="-40673" y="382304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80108613-0853-8335-73D7-7534919165BF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7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B25CD4C3-4D9D-52C2-3351-81F01C09277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21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A289FEB3-5EF8-3307-88AD-255DB1BBDC1D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23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9D66BF76-A778-BFBA-CE44-6ECC0BBCE857}"/>
              </a:ext>
            </a:extLst>
          </p:cNvPr>
          <p:cNvSpPr txBox="1"/>
          <p:nvPr/>
        </p:nvSpPr>
        <p:spPr>
          <a:xfrm>
            <a:off x="-6355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pic>
        <p:nvPicPr>
          <p:cNvPr id="26" name="Picture 25" descr="A drawing of a building&#10;&#10;Description automatically generated">
            <a:extLst>
              <a:ext uri="{FF2B5EF4-FFF2-40B4-BE49-F238E27FC236}">
                <a16:creationId xmlns:a16="http://schemas.microsoft.com/office/drawing/2014/main" id="{7A55981E-AD51-9A74-FF29-3A4F873762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86924" y="4314825"/>
            <a:ext cx="2447227" cy="1657350"/>
          </a:xfrm>
          <a:prstGeom prst="rect">
            <a:avLst/>
          </a:prstGeom>
        </p:spPr>
      </p:pic>
      <p:pic>
        <p:nvPicPr>
          <p:cNvPr id="22" name="Picture 21" descr="A blueprint of a house&#10;&#10;Description automatically generated">
            <a:hlinkClick r:id="rId13" action="ppaction://hlinkfile"/>
            <a:extLst>
              <a:ext uri="{FF2B5EF4-FFF2-40B4-BE49-F238E27FC236}">
                <a16:creationId xmlns:a16="http://schemas.microsoft.com/office/drawing/2014/main" id="{4C6453D5-CAA0-0E81-85D0-FDFBDFF205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3094" y="1762125"/>
            <a:ext cx="2770638" cy="1990725"/>
          </a:xfrm>
          <a:prstGeom prst="rect">
            <a:avLst/>
          </a:prstGeom>
        </p:spPr>
      </p:pic>
      <p:pic>
        <p:nvPicPr>
          <p:cNvPr id="24" name="Picture 6">
            <a:hlinkClick r:id="rId15" action="ppaction://hlinkfile"/>
            <a:extLst>
              <a:ext uri="{FF2B5EF4-FFF2-40B4-BE49-F238E27FC236}">
                <a16:creationId xmlns:a16="http://schemas.microsoft.com/office/drawing/2014/main" id="{C210EC12-5766-ED80-A08E-99AF404A912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6120"/>
          <a:stretch/>
        </p:blipFill>
        <p:spPr>
          <a:xfrm>
            <a:off x="2081348" y="1933032"/>
            <a:ext cx="2016931" cy="1728192"/>
          </a:xfrm>
          <a:prstGeom prst="rect">
            <a:avLst/>
          </a:prstGeom>
        </p:spPr>
      </p:pic>
      <p:pic>
        <p:nvPicPr>
          <p:cNvPr id="27" name="Picture 10">
            <a:hlinkClick r:id="rId17" action="ppaction://hlinkfile"/>
            <a:extLst>
              <a:ext uri="{FF2B5EF4-FFF2-40B4-BE49-F238E27FC236}">
                <a16:creationId xmlns:a16="http://schemas.microsoft.com/office/drawing/2014/main" id="{19D57AD4-9BC0-66A0-0D0F-75A137C9D5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43285" y="1946331"/>
            <a:ext cx="2384342" cy="1702239"/>
          </a:xfrm>
          <a:prstGeom prst="rect">
            <a:avLst/>
          </a:prstGeom>
        </p:spPr>
      </p:pic>
      <p:pic>
        <p:nvPicPr>
          <p:cNvPr id="28" name="Picture 12">
            <a:hlinkClick r:id="rId19" action="ppaction://hlinkfile"/>
            <a:extLst>
              <a:ext uri="{FF2B5EF4-FFF2-40B4-BE49-F238E27FC236}">
                <a16:creationId xmlns:a16="http://schemas.microsoft.com/office/drawing/2014/main" id="{978F7E2C-9E93-CB32-0A74-3B22F4386A5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99237" y="1952100"/>
            <a:ext cx="1981164" cy="1690700"/>
          </a:xfrm>
          <a:prstGeom prst="rect">
            <a:avLst/>
          </a:prstGeom>
        </p:spPr>
      </p:pic>
      <p:pic>
        <p:nvPicPr>
          <p:cNvPr id="29" name="Picture 5" descr="A blueprint of a construction site&#10;&#10;Description automatically generated">
            <a:hlinkClick r:id="rId21" action="ppaction://hlinkfile"/>
            <a:extLst>
              <a:ext uri="{FF2B5EF4-FFF2-40B4-BE49-F238E27FC236}">
                <a16:creationId xmlns:a16="http://schemas.microsoft.com/office/drawing/2014/main" id="{696CF82C-6F68-36C3-83EC-12A4CFFC2A1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868" y="4314825"/>
            <a:ext cx="2795526" cy="1840550"/>
          </a:xfrm>
          <a:prstGeom prst="rect">
            <a:avLst/>
          </a:prstGeom>
        </p:spPr>
      </p:pic>
      <p:pic>
        <p:nvPicPr>
          <p:cNvPr id="30" name="Picture 32" descr="A map of a building&#10;&#10;Description automatically generated">
            <a:hlinkClick r:id="rId23" action="ppaction://hlinkfile"/>
            <a:extLst>
              <a:ext uri="{FF2B5EF4-FFF2-40B4-BE49-F238E27FC236}">
                <a16:creationId xmlns:a16="http://schemas.microsoft.com/office/drawing/2014/main" id="{BA2012F9-896F-66A7-12C0-552D6FD747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41" y="4282524"/>
            <a:ext cx="2393501" cy="1657476"/>
          </a:xfrm>
          <a:prstGeom prst="rect">
            <a:avLst/>
          </a:prstGeom>
        </p:spPr>
      </p:pic>
      <p:pic>
        <p:nvPicPr>
          <p:cNvPr id="31" name="Afbeelding 30" descr="Afbeelding met tekst, diagram, kaart, Plan&#10;&#10;Automatisch gegenereerde beschrijving">
            <a:hlinkClick r:id="rId25" action="ppaction://hlinkfile"/>
            <a:extLst>
              <a:ext uri="{FF2B5EF4-FFF2-40B4-BE49-F238E27FC236}">
                <a16:creationId xmlns:a16="http://schemas.microsoft.com/office/drawing/2014/main" id="{B73DE1CF-6A9A-EB3C-80E8-3E0D1DF2433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45314" y="4310768"/>
            <a:ext cx="2839835" cy="19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4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4">
            <a:extLst>
              <a:ext uri="{FF2B5EF4-FFF2-40B4-BE49-F238E27FC236}">
                <a16:creationId xmlns:a16="http://schemas.microsoft.com/office/drawing/2014/main" id="{547AE827-6E12-141A-8960-A6AFB8960966}"/>
              </a:ext>
            </a:extLst>
          </p:cNvPr>
          <p:cNvSpPr>
            <a:spLocks noChangeAspect="1"/>
          </p:cNvSpPr>
          <p:nvPr/>
        </p:nvSpPr>
        <p:spPr>
          <a:xfrm>
            <a:off x="1889142" y="0"/>
            <a:ext cx="10302858" cy="64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2" name="Rektangel 7">
            <a:extLst>
              <a:ext uri="{FF2B5EF4-FFF2-40B4-BE49-F238E27FC236}">
                <a16:creationId xmlns:a16="http://schemas.microsoft.com/office/drawing/2014/main" id="{634F41DC-0C83-6146-4F88-9E742D2D6D6E}"/>
              </a:ext>
            </a:extLst>
          </p:cNvPr>
          <p:cNvSpPr/>
          <p:nvPr/>
        </p:nvSpPr>
        <p:spPr>
          <a:xfrm>
            <a:off x="9162498" y="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kstfelt 12">
            <a:hlinkClick r:id="rId3" action="ppaction://hlinksldjump"/>
            <a:extLst>
              <a:ext uri="{FF2B5EF4-FFF2-40B4-BE49-F238E27FC236}">
                <a16:creationId xmlns:a16="http://schemas.microsoft.com/office/drawing/2014/main" id="{DA2547E9-033D-C125-1365-616BD5415E21}"/>
              </a:ext>
            </a:extLst>
          </p:cNvPr>
          <p:cNvSpPr txBox="1"/>
          <p:nvPr/>
        </p:nvSpPr>
        <p:spPr>
          <a:xfrm>
            <a:off x="9188846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lt"/>
                <a:cs typeface="Calibri Light"/>
              </a:rPr>
              <a:t>DOCUMENTS</a:t>
            </a:r>
            <a:endParaRPr lang="da-DK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4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B315C585-FF8B-39B3-F536-123F768E21A0}"/>
              </a:ext>
            </a:extLst>
          </p:cNvPr>
          <p:cNvSpPr txBox="1"/>
          <p:nvPr/>
        </p:nvSpPr>
        <p:spPr>
          <a:xfrm>
            <a:off x="1889142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PHASE</a:t>
            </a:r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5" name="Tekstfelt 5">
            <a:hlinkClick r:id="rId5" action="ppaction://hlinksldjump"/>
            <a:extLst>
              <a:ext uri="{FF2B5EF4-FFF2-40B4-BE49-F238E27FC236}">
                <a16:creationId xmlns:a16="http://schemas.microsoft.com/office/drawing/2014/main" id="{7575950F-473B-96C5-C080-6C9A9EAC89A7}"/>
              </a:ext>
            </a:extLst>
          </p:cNvPr>
          <p:cNvSpPr txBox="1"/>
          <p:nvPr/>
        </p:nvSpPr>
        <p:spPr>
          <a:xfrm>
            <a:off x="5782391" y="144000"/>
            <a:ext cx="1944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" panose="020F0502020204030204"/>
              </a:rPr>
              <a:t>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E2973A-8DA8-C64B-BDEE-ED6E59D9E2EE}"/>
              </a:ext>
            </a:extLst>
          </p:cNvPr>
          <p:cNvSpPr txBox="1"/>
          <p:nvPr/>
        </p:nvSpPr>
        <p:spPr>
          <a:xfrm>
            <a:off x="2527787" y="1485145"/>
            <a:ext cx="1633533" cy="30777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/>
              </a:rPr>
              <a:t>FOUNDATION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A59BC8-62B0-92A5-819C-38238F6FFF0F}"/>
              </a:ext>
            </a:extLst>
          </p:cNvPr>
          <p:cNvSpPr txBox="1"/>
          <p:nvPr/>
        </p:nvSpPr>
        <p:spPr>
          <a:xfrm>
            <a:off x="6321028" y="1585333"/>
            <a:ext cx="1121991" cy="30777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/>
                <a:cs typeface="Calibri"/>
              </a:rPr>
              <a:t>ROOF</a:t>
            </a:r>
            <a:endParaRPr lang="en-US" sz="14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36" name="Rektangel 4">
            <a:extLst>
              <a:ext uri="{FF2B5EF4-FFF2-40B4-BE49-F238E27FC236}">
                <a16:creationId xmlns:a16="http://schemas.microsoft.com/office/drawing/2014/main" id="{7131C11E-8AF8-2E61-D60F-D54516CA93D3}"/>
              </a:ext>
            </a:extLst>
          </p:cNvPr>
          <p:cNvSpPr>
            <a:spLocks noChangeAspect="1"/>
          </p:cNvSpPr>
          <p:nvPr/>
        </p:nvSpPr>
        <p:spPr>
          <a:xfrm>
            <a:off x="1906905" y="661765"/>
            <a:ext cx="10285095" cy="3751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38" name="Rektangel 7">
            <a:extLst>
              <a:ext uri="{FF2B5EF4-FFF2-40B4-BE49-F238E27FC236}">
                <a16:creationId xmlns:a16="http://schemas.microsoft.com/office/drawing/2014/main" id="{A6262418-91FE-37ED-38CB-53F7336167A5}"/>
              </a:ext>
            </a:extLst>
          </p:cNvPr>
          <p:cNvSpPr/>
          <p:nvPr/>
        </p:nvSpPr>
        <p:spPr>
          <a:xfrm>
            <a:off x="7173931" y="656374"/>
            <a:ext cx="3464154" cy="3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88BA3F5F-DFB1-F19D-E0DF-0AB2B01E06CA}"/>
              </a:ext>
            </a:extLst>
          </p:cNvPr>
          <p:cNvSpPr txBox="1"/>
          <p:nvPr/>
        </p:nvSpPr>
        <p:spPr>
          <a:xfrm>
            <a:off x="3157171" y="698966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cs typeface="Calibri Light"/>
              </a:rPr>
              <a:t>PLANS</a:t>
            </a:r>
          </a:p>
        </p:txBody>
      </p:sp>
      <p:sp>
        <p:nvSpPr>
          <p:cNvPr id="37" name="Tekstfelt 14">
            <a:hlinkClick r:id="rId6" action="ppaction://hlinksldjump"/>
            <a:extLst>
              <a:ext uri="{FF2B5EF4-FFF2-40B4-BE49-F238E27FC236}">
                <a16:creationId xmlns:a16="http://schemas.microsoft.com/office/drawing/2014/main" id="{08642C28-C311-14C4-B3DF-4542D3A33258}"/>
              </a:ext>
            </a:extLst>
          </p:cNvPr>
          <p:cNvSpPr txBox="1"/>
          <p:nvPr/>
        </p:nvSpPr>
        <p:spPr>
          <a:xfrm>
            <a:off x="7534651" y="707340"/>
            <a:ext cx="27407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 Light"/>
              </a:rPr>
              <a:t>DETAILS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CB73D4-DBF8-8CBC-AC3E-59029468BD03}"/>
              </a:ext>
            </a:extLst>
          </p:cNvPr>
          <p:cNvSpPr txBox="1"/>
          <p:nvPr/>
        </p:nvSpPr>
        <p:spPr>
          <a:xfrm>
            <a:off x="2510944" y="1999084"/>
            <a:ext cx="947960" cy="2308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chemeClr val="accent6"/>
                </a:solidFill>
                <a:latin typeface="Arial Black"/>
              </a:rPr>
              <a:t>BASEMENT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4D2ED6-67DE-FA8D-70F4-7F83D5D6CE35}"/>
              </a:ext>
            </a:extLst>
          </p:cNvPr>
          <p:cNvSpPr txBox="1"/>
          <p:nvPr/>
        </p:nvSpPr>
        <p:spPr>
          <a:xfrm>
            <a:off x="4014405" y="2003864"/>
            <a:ext cx="947960" cy="2308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chemeClr val="accent6"/>
                </a:solidFill>
                <a:latin typeface="Arial Black"/>
              </a:rPr>
              <a:t>EXTERNAL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B4283-AB6F-ABBD-D695-E1661C96BD24}"/>
              </a:ext>
            </a:extLst>
          </p:cNvPr>
          <p:cNvSpPr txBox="1"/>
          <p:nvPr/>
        </p:nvSpPr>
        <p:spPr>
          <a:xfrm>
            <a:off x="1889142" y="6606129"/>
            <a:ext cx="1030285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GROUP</a:t>
            </a:r>
            <a:r>
              <a:rPr lang="es-ES" sz="1000">
                <a:latin typeface="Arial Black"/>
              </a:rPr>
              <a:t>     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</a:t>
            </a:r>
            <a:r>
              <a:rPr lang="es-ES" sz="1000">
                <a:solidFill>
                  <a:schemeClr val="accent6"/>
                </a:solidFill>
                <a:latin typeface="Arial Black"/>
              </a:rPr>
              <a:t>IEVA  </a:t>
            </a:r>
            <a:r>
              <a:rPr lang="es-ES" sz="1000">
                <a:latin typeface="Arial Black"/>
              </a:rPr>
              <a:t>        </a:t>
            </a:r>
            <a:r>
              <a:rPr lang="es-ES" sz="1000">
                <a:solidFill>
                  <a:srgbClr val="A253B7"/>
                </a:solidFill>
                <a:latin typeface="Arial Black"/>
              </a:rPr>
              <a:t>JULIA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0000"/>
                </a:solidFill>
                <a:latin typeface="Arial Black"/>
              </a:rPr>
              <a:t>LEKHYA</a:t>
            </a:r>
            <a:r>
              <a:rPr lang="es-ES" sz="1000">
                <a:latin typeface="Arial Black"/>
              </a:rPr>
              <a:t>          </a:t>
            </a:r>
            <a:r>
              <a:rPr lang="es-ES" sz="1000">
                <a:solidFill>
                  <a:srgbClr val="FFC000"/>
                </a:solidFill>
                <a:latin typeface="Arial Black"/>
              </a:rPr>
              <a:t>ZITA</a:t>
            </a:r>
            <a:r>
              <a:rPr lang="es-ES" sz="1000">
                <a:solidFill>
                  <a:schemeClr val="accent4">
                    <a:lumMod val="20000"/>
                    <a:lumOff val="80000"/>
                  </a:schemeClr>
                </a:solidFill>
                <a:latin typeface="Arial Black"/>
              </a:rPr>
              <a:t> </a:t>
            </a:r>
            <a:r>
              <a:rPr lang="es-ES" sz="1000">
                <a:solidFill>
                  <a:srgbClr val="FFFF00"/>
                </a:solidFill>
                <a:latin typeface="Arial Black"/>
              </a:rPr>
              <a:t> </a:t>
            </a:r>
            <a:r>
              <a:rPr lang="es-ES" sz="1000">
                <a:solidFill>
                  <a:srgbClr val="000000"/>
                </a:solidFill>
                <a:latin typeface="Arial Black"/>
              </a:rPr>
              <a:t>       </a:t>
            </a:r>
            <a:r>
              <a:rPr lang="es-ES" sz="1000">
                <a:solidFill>
                  <a:srgbClr val="00B0F0"/>
                </a:solidFill>
                <a:latin typeface="Arial Black"/>
              </a:rPr>
              <a:t>ANDREAS</a:t>
            </a:r>
            <a:endParaRPr lang="es-ES" sz="1000">
              <a:solidFill>
                <a:srgbClr val="ED7D31"/>
              </a:solidFill>
              <a:latin typeface="Arial Black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6449288-D503-6FEF-5340-DEABE9D7AF05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1A39701E-E131-8641-A1B5-49AA038BA470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5" name="CuadroTexto 19">
            <a:hlinkClick r:id="rId8" action="ppaction://hlinksldjump"/>
            <a:extLst>
              <a:ext uri="{FF2B5EF4-FFF2-40B4-BE49-F238E27FC236}">
                <a16:creationId xmlns:a16="http://schemas.microsoft.com/office/drawing/2014/main" id="{B4747C14-83BD-1AC5-D373-442BA4FF1C74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6" name="Rektangel 7">
            <a:extLst>
              <a:ext uri="{FF2B5EF4-FFF2-40B4-BE49-F238E27FC236}">
                <a16:creationId xmlns:a16="http://schemas.microsoft.com/office/drawing/2014/main" id="{160468BD-FD41-C757-4630-772D7DC1C5CB}"/>
              </a:ext>
            </a:extLst>
          </p:cNvPr>
          <p:cNvSpPr/>
          <p:nvPr/>
        </p:nvSpPr>
        <p:spPr>
          <a:xfrm>
            <a:off x="-40673" y="3823040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uadroTexto 19">
            <a:hlinkClick r:id="rId9" action="ppaction://hlinksldjump"/>
            <a:extLst>
              <a:ext uri="{FF2B5EF4-FFF2-40B4-BE49-F238E27FC236}">
                <a16:creationId xmlns:a16="http://schemas.microsoft.com/office/drawing/2014/main" id="{696BBF1F-6D70-D0F6-51F1-699C2C540612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8" name="CuadroTexto 19">
            <a:hlinkClick r:id="rId10" action="ppaction://hlinksldjump"/>
            <a:extLst>
              <a:ext uri="{FF2B5EF4-FFF2-40B4-BE49-F238E27FC236}">
                <a16:creationId xmlns:a16="http://schemas.microsoft.com/office/drawing/2014/main" id="{BF263B3A-61BA-CA73-9714-58B371D8FA93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9" name="CuadroTexto 18">
            <a:hlinkClick r:id="rId11" action="ppaction://hlinksldjump"/>
            <a:extLst>
              <a:ext uri="{FF2B5EF4-FFF2-40B4-BE49-F238E27FC236}">
                <a16:creationId xmlns:a16="http://schemas.microsoft.com/office/drawing/2014/main" id="{DE90A3A5-2138-98A2-9D8C-0999BA69B40F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10" name="CuadroTexto 18">
            <a:hlinkClick r:id="rId4" action="ppaction://hlinksldjump"/>
            <a:extLst>
              <a:ext uri="{FF2B5EF4-FFF2-40B4-BE49-F238E27FC236}">
                <a16:creationId xmlns:a16="http://schemas.microsoft.com/office/drawing/2014/main" id="{1F77C728-01DF-02BD-DDBD-2FD4DAE830C8}"/>
              </a:ext>
            </a:extLst>
          </p:cNvPr>
          <p:cNvSpPr txBox="1"/>
          <p:nvPr/>
        </p:nvSpPr>
        <p:spPr>
          <a:xfrm>
            <a:off x="-6355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pic>
        <p:nvPicPr>
          <p:cNvPr id="20" name="Picture 19" descr="A blueprint of a room&#10;&#10;Description automatically generated">
            <a:hlinkClick r:id="rId12" action="ppaction://hlinkfile"/>
            <a:extLst>
              <a:ext uri="{FF2B5EF4-FFF2-40B4-BE49-F238E27FC236}">
                <a16:creationId xmlns:a16="http://schemas.microsoft.com/office/drawing/2014/main" id="{B521883A-34FB-8D71-D6FF-B894B24874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03" y="2339639"/>
            <a:ext cx="2329068" cy="1587908"/>
          </a:xfrm>
          <a:prstGeom prst="rect">
            <a:avLst/>
          </a:prstGeom>
        </p:spPr>
      </p:pic>
      <p:pic>
        <p:nvPicPr>
          <p:cNvPr id="25" name="Picture 24" descr="A diagram of a shower&#10;&#10;Description automatically generated">
            <a:hlinkClick r:id="rId14" action="ppaction://hlinkfile"/>
            <a:extLst>
              <a:ext uri="{FF2B5EF4-FFF2-40B4-BE49-F238E27FC236}">
                <a16:creationId xmlns:a16="http://schemas.microsoft.com/office/drawing/2014/main" id="{44A61CE4-32FC-D059-0EED-AEC897249BA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391" y="2664041"/>
            <a:ext cx="2207974" cy="1528020"/>
          </a:xfrm>
          <a:prstGeom prst="rect">
            <a:avLst/>
          </a:prstGeom>
        </p:spPr>
      </p:pic>
      <p:pic>
        <p:nvPicPr>
          <p:cNvPr id="28" name="Picture 27" descr="A diagram of a roof&#10;&#10;Description automatically generated">
            <a:hlinkClick r:id="rId16" action="ppaction://hlinkfile"/>
            <a:extLst>
              <a:ext uri="{FF2B5EF4-FFF2-40B4-BE49-F238E27FC236}">
                <a16:creationId xmlns:a16="http://schemas.microsoft.com/office/drawing/2014/main" id="{81A391CE-ADB7-2D21-033D-001B64724D9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5763" y="1793765"/>
            <a:ext cx="1778652" cy="2532815"/>
          </a:xfrm>
          <a:prstGeom prst="rect">
            <a:avLst/>
          </a:prstGeom>
        </p:spPr>
      </p:pic>
      <p:pic>
        <p:nvPicPr>
          <p:cNvPr id="32" name="Afbeelding 8" descr="Afbeelding met tekst, diagram, Technische tekening, Parallel&#10;&#10;Automatisch gegenereerde beschrijving">
            <a:hlinkClick r:id="rId18" action="ppaction://hlinkfile"/>
            <a:extLst>
              <a:ext uri="{FF2B5EF4-FFF2-40B4-BE49-F238E27FC236}">
                <a16:creationId xmlns:a16="http://schemas.microsoft.com/office/drawing/2014/main" id="{27BB2520-81EC-A95A-9A36-CAB7657EA60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24818" y="2342052"/>
            <a:ext cx="1734231" cy="194384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0C62725-7C51-6323-38B7-3FB2847FED9B}"/>
              </a:ext>
            </a:extLst>
          </p:cNvPr>
          <p:cNvSpPr txBox="1"/>
          <p:nvPr/>
        </p:nvSpPr>
        <p:spPr>
          <a:xfrm>
            <a:off x="6323151" y="1924252"/>
            <a:ext cx="947960" cy="2308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chemeClr val="accent6"/>
                </a:solidFill>
                <a:latin typeface="Arial Black"/>
              </a:rPr>
              <a:t>EAVE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4E7D1F-03C3-AB48-E7DC-02A843A9C13C}"/>
              </a:ext>
            </a:extLst>
          </p:cNvPr>
          <p:cNvSpPr txBox="1"/>
          <p:nvPr/>
        </p:nvSpPr>
        <p:spPr>
          <a:xfrm>
            <a:off x="2433540" y="4329670"/>
            <a:ext cx="2159198" cy="30777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2"/>
                </a:solidFill>
                <a:latin typeface="Arial Black"/>
              </a:rPr>
              <a:t>CONNECTIONS</a:t>
            </a:r>
          </a:p>
        </p:txBody>
      </p:sp>
      <p:pic>
        <p:nvPicPr>
          <p:cNvPr id="44" name="Picture 43" descr="A diagram of a roof construction&#10;&#10;Description automatically generated">
            <a:hlinkClick r:id="rId20" action="ppaction://hlinkfile"/>
            <a:extLst>
              <a:ext uri="{FF2B5EF4-FFF2-40B4-BE49-F238E27FC236}">
                <a16:creationId xmlns:a16="http://schemas.microsoft.com/office/drawing/2014/main" id="{EC52AF41-BAE8-F205-4D5C-04E81D9BDBF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22547" y="4855552"/>
            <a:ext cx="2158258" cy="1515778"/>
          </a:xfrm>
          <a:prstGeom prst="rect">
            <a:avLst/>
          </a:prstGeom>
        </p:spPr>
      </p:pic>
      <p:pic>
        <p:nvPicPr>
          <p:cNvPr id="46" name="Picture 45" descr="A blueprint of a building&#10;&#10;Description automatically generated">
            <a:hlinkClick r:id="rId22" action="ppaction://hlinkfile"/>
            <a:extLst>
              <a:ext uri="{FF2B5EF4-FFF2-40B4-BE49-F238E27FC236}">
                <a16:creationId xmlns:a16="http://schemas.microsoft.com/office/drawing/2014/main" id="{5852CEEE-BE91-F845-93B5-46AEC876B38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250626" y="4805147"/>
            <a:ext cx="2407929" cy="168891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F969A2D-F69D-404C-9481-35322AEEFA46}"/>
              </a:ext>
            </a:extLst>
          </p:cNvPr>
          <p:cNvSpPr txBox="1"/>
          <p:nvPr/>
        </p:nvSpPr>
        <p:spPr>
          <a:xfrm>
            <a:off x="8353256" y="2100535"/>
            <a:ext cx="947960" cy="2308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rgbClr val="FF0000"/>
                </a:solidFill>
                <a:latin typeface="Arial Black"/>
              </a:rPr>
              <a:t>GABLE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15E43EF-FAF9-C985-193E-1033C9441DC8}"/>
              </a:ext>
            </a:extLst>
          </p:cNvPr>
          <p:cNvSpPr txBox="1"/>
          <p:nvPr/>
        </p:nvSpPr>
        <p:spPr>
          <a:xfrm>
            <a:off x="2530211" y="4739103"/>
            <a:ext cx="2159198" cy="2308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chemeClr val="accent6"/>
                </a:solidFill>
                <a:latin typeface="Arial Black"/>
              </a:rPr>
              <a:t>STEEL COLUMN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92A42A-02FB-5150-C712-892B429F0AA6}"/>
              </a:ext>
            </a:extLst>
          </p:cNvPr>
          <p:cNvSpPr txBox="1"/>
          <p:nvPr/>
        </p:nvSpPr>
        <p:spPr>
          <a:xfrm>
            <a:off x="4827584" y="4687924"/>
            <a:ext cx="2159198" cy="2308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chemeClr val="accent6"/>
                </a:solidFill>
                <a:latin typeface="Arial Black"/>
              </a:rPr>
              <a:t>BEAM</a:t>
            </a:r>
          </a:p>
        </p:txBody>
      </p:sp>
    </p:spTree>
    <p:extLst>
      <p:ext uri="{BB962C8B-B14F-4D97-AF65-F5344CB8AC3E}">
        <p14:creationId xmlns:p14="http://schemas.microsoft.com/office/powerpoint/2010/main" val="307623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CF884-418C-F746-2830-432578871938}"/>
              </a:ext>
            </a:extLst>
          </p:cNvPr>
          <p:cNvSpPr txBox="1"/>
          <p:nvPr/>
        </p:nvSpPr>
        <p:spPr>
          <a:xfrm>
            <a:off x="2463021" y="63249"/>
            <a:ext cx="370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DOCUMENT LIST</a:t>
            </a:r>
            <a:endParaRPr lang="es-ES" sz="2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8E08C6-07AB-C2F2-8C8C-0B495E64446F}"/>
              </a:ext>
            </a:extLst>
          </p:cNvPr>
          <p:cNvCxnSpPr>
            <a:cxnSpLocks/>
          </p:cNvCxnSpPr>
          <p:nvPr/>
        </p:nvCxnSpPr>
        <p:spPr>
          <a:xfrm>
            <a:off x="2478657" y="480564"/>
            <a:ext cx="89962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D8F666A-97FD-216B-EFE0-54EE428EC589}"/>
              </a:ext>
            </a:extLst>
          </p:cNvPr>
          <p:cNvSpPr txBox="1"/>
          <p:nvPr/>
        </p:nvSpPr>
        <p:spPr>
          <a:xfrm>
            <a:off x="2602099" y="470465"/>
            <a:ext cx="1890001" cy="261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Outline Proposal</a:t>
            </a:r>
            <a:endParaRPr lang="en-US" sz="1050" b="1">
              <a:solidFill>
                <a:schemeClr val="accent1">
                  <a:lumMod val="75000"/>
                </a:schemeClr>
              </a:solidFill>
              <a:latin typeface="Arial Nova Light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A3771C0-CA8A-2695-DF5A-9E2081975DB7}"/>
              </a:ext>
            </a:extLst>
          </p:cNvPr>
          <p:cNvCxnSpPr>
            <a:cxnSpLocks/>
          </p:cNvCxnSpPr>
          <p:nvPr/>
        </p:nvCxnSpPr>
        <p:spPr>
          <a:xfrm flipV="1">
            <a:off x="2658745" y="671869"/>
            <a:ext cx="153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5413894-DA0F-16DD-E3A7-822934D9A726}"/>
              </a:ext>
            </a:extLst>
          </p:cNvPr>
          <p:cNvSpPr txBox="1"/>
          <p:nvPr/>
        </p:nvSpPr>
        <p:spPr>
          <a:xfrm>
            <a:off x="2606591" y="656910"/>
            <a:ext cx="2321799" cy="20002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800">
                <a:solidFill>
                  <a:schemeClr val="accent1">
                    <a:lumMod val="75000"/>
                  </a:schemeClr>
                </a:solidFill>
                <a:latin typeface="Arial Black"/>
                <a:cs typeface="Dubai Medium"/>
              </a:rPr>
              <a:t>PLANS</a:t>
            </a:r>
          </a:p>
          <a:p>
            <a:pPr>
              <a:lnSpc>
                <a:spcPct val="107000"/>
              </a:lnSpc>
            </a:pPr>
            <a:r>
              <a:rPr lang="en-GB" sz="700">
                <a:solidFill>
                  <a:schemeClr val="accent6"/>
                </a:solidFill>
                <a:latin typeface="Arial Nova Light"/>
                <a:cs typeface="Dubai Medium"/>
              </a:rPr>
              <a:t>Floor Plan Designs</a:t>
            </a:r>
          </a:p>
          <a:p>
            <a:pPr>
              <a:lnSpc>
                <a:spcPct val="107000"/>
              </a:lnSpc>
            </a:pPr>
            <a:r>
              <a:rPr lang="en-GB" sz="700">
                <a:latin typeface="Arial Nova Light"/>
                <a:cs typeface="Dubai Medium"/>
              </a:rPr>
              <a:t>Elevation</a:t>
            </a:r>
          </a:p>
          <a:p>
            <a:r>
              <a:rPr lang="pl-PL" sz="900" b="1">
                <a:solidFill>
                  <a:srgbClr val="FFC000"/>
                </a:solidFill>
                <a:latin typeface="Abadi Extra Light"/>
                <a:cs typeface="Calibri"/>
              </a:rPr>
              <a:t>FIRE RESISTANT WALLS and </a:t>
            </a:r>
            <a:endParaRPr lang="en-US" sz="900">
              <a:solidFill>
                <a:srgbClr val="FFC000"/>
              </a:solidFill>
              <a:latin typeface="Abadi Extra Light"/>
              <a:cs typeface="Calibri"/>
            </a:endParaRPr>
          </a:p>
          <a:p>
            <a:r>
              <a:rPr lang="pl-PL" sz="900" b="1">
                <a:solidFill>
                  <a:srgbClr val="FFC000"/>
                </a:solidFill>
                <a:latin typeface="Abadi Extra Light"/>
                <a:cs typeface="Calibri"/>
              </a:rPr>
              <a:t>ESCAPE ROUTES</a:t>
            </a:r>
          </a:p>
          <a:p>
            <a:r>
              <a:rPr lang="pl-PL" sz="900" b="1">
                <a:solidFill>
                  <a:srgbClr val="FF0000"/>
                </a:solidFill>
                <a:latin typeface="Abadi Extra Light"/>
                <a:cs typeface="Calibri"/>
              </a:rPr>
              <a:t>Heating plan</a:t>
            </a:r>
          </a:p>
          <a:p>
            <a:r>
              <a:rPr lang="pl-PL" sz="900" b="1" err="1">
                <a:solidFill>
                  <a:schemeClr val="accent5"/>
                </a:solidFill>
                <a:latin typeface="Abadi Extra Light"/>
                <a:cs typeface="Calibri"/>
              </a:rPr>
              <a:t>Ventilation</a:t>
            </a:r>
            <a:r>
              <a:rPr lang="pl-PL" sz="900" b="1">
                <a:solidFill>
                  <a:schemeClr val="accent5"/>
                </a:solidFill>
                <a:latin typeface="Abadi Extra Light"/>
                <a:cs typeface="Calibri"/>
              </a:rPr>
              <a:t> plan</a:t>
            </a:r>
          </a:p>
          <a:p>
            <a:r>
              <a:rPr lang="pl-PL" sz="900" b="1" err="1">
                <a:solidFill>
                  <a:srgbClr val="A253B7"/>
                </a:solidFill>
                <a:latin typeface="Abadi Extra Light"/>
                <a:cs typeface="Calibri"/>
              </a:rPr>
              <a:t>Apartment</a:t>
            </a:r>
            <a:r>
              <a:rPr lang="pl-PL" sz="900" b="1">
                <a:solidFill>
                  <a:srgbClr val="A253B7"/>
                </a:solidFill>
                <a:latin typeface="Abadi Extra Light"/>
                <a:cs typeface="Calibri"/>
              </a:rPr>
              <a:t> </a:t>
            </a:r>
            <a:r>
              <a:rPr lang="pl-PL" sz="900" b="1" err="1">
                <a:solidFill>
                  <a:srgbClr val="A253B7"/>
                </a:solidFill>
                <a:latin typeface="Abadi Extra Light"/>
                <a:cs typeface="Calibri"/>
              </a:rPr>
              <a:t>smmary</a:t>
            </a:r>
            <a:endParaRPr lang="pl-PL" sz="900" b="1">
              <a:solidFill>
                <a:srgbClr val="A253B7"/>
              </a:solidFill>
              <a:latin typeface="Abadi Extra Light"/>
              <a:cs typeface="Calibri"/>
            </a:endParaRPr>
          </a:p>
          <a:p>
            <a:r>
              <a:rPr lang="pl-PL" sz="900" b="1">
                <a:solidFill>
                  <a:schemeClr val="accent4"/>
                </a:solidFill>
                <a:latin typeface="Abadi Extra Light"/>
                <a:cs typeface="Calibri"/>
              </a:rPr>
              <a:t>Site plan</a:t>
            </a:r>
          </a:p>
          <a:p>
            <a:r>
              <a:rPr lang="pl-PL" sz="1000" b="1">
                <a:solidFill>
                  <a:schemeClr val="accent1">
                    <a:lumMod val="75000"/>
                  </a:schemeClr>
                </a:solidFill>
                <a:latin typeface="Arial"/>
                <a:cs typeface="Calibri"/>
              </a:rPr>
              <a:t>Analysis and </a:t>
            </a:r>
            <a:r>
              <a:rPr lang="pl-PL" sz="1000" b="1" err="1">
                <a:solidFill>
                  <a:schemeClr val="accent1">
                    <a:lumMod val="75000"/>
                  </a:schemeClr>
                </a:solidFill>
                <a:latin typeface="Arial"/>
                <a:cs typeface="Calibri"/>
              </a:rPr>
              <a:t>calculation</a:t>
            </a:r>
            <a:r>
              <a:rPr lang="pl-PL" sz="1000" b="1">
                <a:solidFill>
                  <a:schemeClr val="accent1">
                    <a:lumMod val="75000"/>
                  </a:schemeClr>
                </a:solidFill>
                <a:latin typeface="Arial"/>
                <a:cs typeface="Calibri"/>
              </a:rPr>
              <a:t>:</a:t>
            </a:r>
          </a:p>
          <a:p>
            <a:r>
              <a:rPr lang="pl-PL" sz="900">
                <a:solidFill>
                  <a:schemeClr val="accent6"/>
                </a:solidFill>
                <a:latin typeface="Arial"/>
                <a:cs typeface="Calibri"/>
              </a:rPr>
              <a:t>-</a:t>
            </a:r>
            <a:r>
              <a:rPr lang="pl-PL" sz="900" err="1">
                <a:solidFill>
                  <a:schemeClr val="accent6"/>
                </a:solidFill>
                <a:latin typeface="Arial"/>
                <a:cs typeface="Calibri"/>
              </a:rPr>
              <a:t>Structural</a:t>
            </a:r>
            <a:r>
              <a:rPr lang="pl-PL" sz="900">
                <a:solidFill>
                  <a:schemeClr val="accent6"/>
                </a:solidFill>
                <a:latin typeface="Arial"/>
                <a:cs typeface="Calibri"/>
              </a:rPr>
              <a:t> </a:t>
            </a:r>
            <a:r>
              <a:rPr lang="pl-PL" sz="900" err="1">
                <a:solidFill>
                  <a:schemeClr val="accent6"/>
                </a:solidFill>
                <a:latin typeface="Arial"/>
                <a:cs typeface="Calibri"/>
              </a:rPr>
              <a:t>analysis</a:t>
            </a:r>
            <a:endParaRPr lang="pl-PL" sz="900">
              <a:solidFill>
                <a:schemeClr val="accent6"/>
              </a:solidFill>
              <a:latin typeface="Arial"/>
              <a:cs typeface="Calibri"/>
            </a:endParaRPr>
          </a:p>
          <a:p>
            <a:r>
              <a:rPr lang="pl-PL" sz="900" b="1">
                <a:solidFill>
                  <a:schemeClr val="accent4"/>
                </a:solidFill>
                <a:latin typeface="Abadi Extra Light"/>
                <a:cs typeface="Calibri"/>
              </a:rPr>
              <a:t>-Sun </a:t>
            </a:r>
            <a:r>
              <a:rPr lang="pl-PL" sz="900" b="1" err="1">
                <a:solidFill>
                  <a:schemeClr val="accent4"/>
                </a:solidFill>
                <a:latin typeface="Abadi Extra Light"/>
                <a:cs typeface="Calibri"/>
              </a:rPr>
              <a:t>analysis</a:t>
            </a:r>
            <a:endParaRPr lang="pl-PL" sz="900" b="1">
              <a:solidFill>
                <a:schemeClr val="accent4"/>
              </a:solidFill>
              <a:latin typeface="Abadi Extra Light"/>
              <a:cs typeface="Calibri"/>
            </a:endParaRPr>
          </a:p>
          <a:p>
            <a:r>
              <a:rPr lang="pl-PL" sz="900" b="1">
                <a:solidFill>
                  <a:srgbClr val="FC2121"/>
                </a:solidFill>
                <a:latin typeface="Abadi Extra Light"/>
                <a:cs typeface="Calibri"/>
              </a:rPr>
              <a:t>-</a:t>
            </a:r>
            <a:r>
              <a:rPr lang="pl-PL" sz="900" b="1" err="1">
                <a:solidFill>
                  <a:srgbClr val="FC2121"/>
                </a:solidFill>
                <a:latin typeface="Abadi Extra Light"/>
                <a:cs typeface="Calibri"/>
              </a:rPr>
              <a:t>Cost</a:t>
            </a:r>
            <a:r>
              <a:rPr lang="pl-PL" sz="900" b="1">
                <a:solidFill>
                  <a:srgbClr val="FC2121"/>
                </a:solidFill>
                <a:latin typeface="Abadi Extra Light"/>
                <a:cs typeface="Calibri"/>
              </a:rPr>
              <a:t> </a:t>
            </a:r>
            <a:r>
              <a:rPr lang="pl-PL" sz="900" b="1" err="1">
                <a:solidFill>
                  <a:srgbClr val="FC2121"/>
                </a:solidFill>
                <a:latin typeface="Abadi Extra Light"/>
                <a:cs typeface="Calibri"/>
              </a:rPr>
              <a:t>estimation</a:t>
            </a:r>
            <a:endParaRPr lang="pl-PL" sz="900" b="1">
              <a:solidFill>
                <a:srgbClr val="FC2121"/>
              </a:solidFill>
              <a:latin typeface="Abadi Extra Light"/>
              <a:cs typeface="Calibri"/>
            </a:endParaRPr>
          </a:p>
          <a:p>
            <a:r>
              <a:rPr lang="pl-PL" sz="900" b="1">
                <a:solidFill>
                  <a:srgbClr val="FC2121"/>
                </a:solidFill>
                <a:latin typeface="Abadi Extra Light"/>
                <a:cs typeface="Calibri"/>
              </a:rPr>
              <a:t>-Time </a:t>
            </a:r>
            <a:r>
              <a:rPr lang="pl-PL" sz="900" b="1" err="1">
                <a:solidFill>
                  <a:srgbClr val="FC2121"/>
                </a:solidFill>
                <a:latin typeface="Abadi Extra Light"/>
                <a:cs typeface="Calibri"/>
              </a:rPr>
              <a:t>schedule</a:t>
            </a:r>
            <a:endParaRPr lang="pl-PL" sz="900" b="1">
              <a:solidFill>
                <a:srgbClr val="FC2121"/>
              </a:solidFill>
              <a:latin typeface="Abadi Extra Light"/>
              <a:cs typeface="Calibri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8CC17E-363D-5125-DA40-E60D6AF76768}"/>
              </a:ext>
            </a:extLst>
          </p:cNvPr>
          <p:cNvSpPr txBox="1"/>
          <p:nvPr/>
        </p:nvSpPr>
        <p:spPr>
          <a:xfrm>
            <a:off x="2628311" y="2672206"/>
            <a:ext cx="1890001" cy="261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Project Proposal</a:t>
            </a:r>
            <a:endParaRPr lang="en-US" sz="1050" b="1">
              <a:solidFill>
                <a:schemeClr val="accent1">
                  <a:lumMod val="75000"/>
                </a:schemeClr>
              </a:solidFill>
              <a:latin typeface="Arial Nova Light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64C2D07-B1A9-47B5-9EE1-CB6881242F83}"/>
              </a:ext>
            </a:extLst>
          </p:cNvPr>
          <p:cNvCxnSpPr>
            <a:cxnSpLocks/>
          </p:cNvCxnSpPr>
          <p:nvPr/>
        </p:nvCxnSpPr>
        <p:spPr>
          <a:xfrm flipV="1">
            <a:off x="2668884" y="2897985"/>
            <a:ext cx="2319734" cy="112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E866AA6-1750-823B-F051-00FA755CBD24}"/>
              </a:ext>
            </a:extLst>
          </p:cNvPr>
          <p:cNvSpPr txBox="1"/>
          <p:nvPr/>
        </p:nvSpPr>
        <p:spPr>
          <a:xfrm>
            <a:off x="2600947" y="2905928"/>
            <a:ext cx="4176745" cy="4848446"/>
          </a:xfrm>
          <a:prstGeom prst="rect">
            <a:avLst/>
          </a:prstGeom>
          <a:noFill/>
        </p:spPr>
        <p:txBody>
          <a:bodyPr wrap="square" lIns="91440" tIns="45720" rIns="91440" bIns="45720" numCol="2" rtlCol="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1">
                    <a:lumMod val="75000"/>
                  </a:schemeClr>
                </a:solidFill>
                <a:latin typeface="Arial Black"/>
                <a:cs typeface="Dubai Medium"/>
              </a:rPr>
              <a:t>PLANS</a:t>
            </a: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6"/>
                </a:solidFill>
                <a:latin typeface="Abadi Extra Light"/>
                <a:cs typeface="Dubai Medium"/>
              </a:rPr>
              <a:t>-Floor Plans</a:t>
            </a:r>
          </a:p>
          <a:p>
            <a:pPr>
              <a:lnSpc>
                <a:spcPct val="107000"/>
              </a:lnSpc>
            </a:pPr>
            <a:r>
              <a:rPr lang="es-ES" sz="800" b="1">
                <a:solidFill>
                  <a:schemeClr val="accent6"/>
                </a:solidFill>
                <a:latin typeface="Abadi Extra Light"/>
                <a:ea typeface="Calibri"/>
                <a:cs typeface="Times New Roman"/>
              </a:rPr>
              <a:t>-</a:t>
            </a:r>
            <a:r>
              <a:rPr lang="es-ES" sz="800" b="1" err="1">
                <a:solidFill>
                  <a:schemeClr val="accent6"/>
                </a:solidFill>
                <a:latin typeface="Abadi Extra Light"/>
                <a:ea typeface="Calibri"/>
                <a:cs typeface="Times New Roman"/>
              </a:rPr>
              <a:t>Elevations</a:t>
            </a:r>
            <a:endParaRPr lang="es-ES" sz="800" b="1">
              <a:solidFill>
                <a:schemeClr val="accent6"/>
              </a:solidFill>
              <a:effectLst/>
              <a:latin typeface="Abadi Extra Light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6"/>
                </a:solidFill>
                <a:latin typeface="Abadi Extra Light"/>
                <a:ea typeface="Calibri"/>
                <a:cs typeface="Dubai Medium"/>
              </a:rPr>
              <a:t>-Foundation Plan</a:t>
            </a:r>
            <a:endParaRPr lang="es-ES" sz="800" b="1">
              <a:solidFill>
                <a:schemeClr val="accent6"/>
              </a:solidFill>
              <a:latin typeface="Abadi Extra Light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4"/>
                </a:solidFill>
                <a:latin typeface="Abadi Extra Light"/>
                <a:ea typeface="Calibri"/>
                <a:cs typeface="Times New Roman"/>
              </a:rPr>
              <a:t>-Fire </a:t>
            </a:r>
            <a:r>
              <a:rPr lang="en-GB" sz="800" b="1" err="1">
                <a:solidFill>
                  <a:schemeClr val="accent4"/>
                </a:solidFill>
                <a:latin typeface="Abadi Extra Light"/>
                <a:ea typeface="Calibri"/>
                <a:cs typeface="Times New Roman"/>
              </a:rPr>
              <a:t>Departaments</a:t>
            </a:r>
            <a:endParaRPr lang="es-ES" sz="800" b="1">
              <a:solidFill>
                <a:schemeClr val="accent4"/>
              </a:solidFill>
              <a:effectLst/>
              <a:latin typeface="Abadi Extra Light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4"/>
                </a:solidFill>
                <a:latin typeface="Abadi Extra Light"/>
                <a:ea typeface="Calibri"/>
                <a:cs typeface="Times New Roman"/>
              </a:rPr>
              <a:t>-</a:t>
            </a:r>
            <a:r>
              <a:rPr lang="en-GB" sz="800" b="1">
                <a:solidFill>
                  <a:schemeClr val="accent4"/>
                </a:solidFill>
                <a:effectLst/>
                <a:latin typeface="Abadi Extra Light"/>
                <a:ea typeface="Calibri"/>
                <a:cs typeface="Times New Roman"/>
              </a:rPr>
              <a:t>Site </a:t>
            </a:r>
            <a:r>
              <a:rPr lang="en-GB" sz="800" b="1">
                <a:solidFill>
                  <a:schemeClr val="accent4"/>
                </a:solidFill>
                <a:latin typeface="Abadi Extra Light"/>
                <a:ea typeface="Calibri"/>
                <a:cs typeface="Times New Roman"/>
              </a:rPr>
              <a:t>Plan </a:t>
            </a: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rgbClr val="8A5EAB"/>
                </a:solidFill>
                <a:latin typeface="Abadi Extra Light"/>
                <a:ea typeface="Calibri"/>
                <a:cs typeface="Times New Roman"/>
              </a:rPr>
              <a:t>-Ventilation plan</a:t>
            </a: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6"/>
                </a:solidFill>
                <a:latin typeface="Abadi Extra Light"/>
                <a:ea typeface="Calibri"/>
                <a:cs typeface="Times New Roman"/>
              </a:rPr>
              <a:t>-Heating plan</a:t>
            </a: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rgbClr val="A253B7"/>
                </a:solidFill>
                <a:latin typeface="Abadi Extra Light"/>
                <a:ea typeface="Calibri"/>
                <a:cs typeface="Times New Roman"/>
              </a:rPr>
              <a:t>-Room drawings        </a:t>
            </a:r>
            <a:r>
              <a:rPr lang="en-GB" sz="800" b="1">
                <a:solidFill>
                  <a:srgbClr val="C00000"/>
                </a:solidFill>
                <a:latin typeface="Abadi Extra Light"/>
                <a:ea typeface="Calibri"/>
                <a:cs typeface="Times New Roman"/>
              </a:rPr>
              <a:t>       </a:t>
            </a:r>
            <a:endParaRPr lang="en-GB" sz="800" b="1">
              <a:solidFill>
                <a:srgbClr val="2F5597"/>
              </a:solidFill>
              <a:latin typeface="Abadi Extra Light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rgbClr val="FF0000"/>
                </a:solidFill>
                <a:latin typeface="Abadi Extra Light"/>
                <a:ea typeface="Calibri"/>
                <a:cs typeface="Times New Roman"/>
              </a:rPr>
              <a:t>-Building Site Plan</a:t>
            </a: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1"/>
                </a:solidFill>
                <a:latin typeface="Abadi Extra Light"/>
                <a:ea typeface="Calibri"/>
                <a:cs typeface="Times New Roman"/>
              </a:rPr>
              <a:t>-Rain water plan</a:t>
            </a:r>
            <a:endParaRPr lang="en-GB" sz="800" b="1">
              <a:solidFill>
                <a:schemeClr val="accent1"/>
              </a:solidFill>
              <a:latin typeface="Abadi Extra Light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chemeClr val="accent1"/>
                </a:solidFill>
                <a:latin typeface="Abadi Extra Light"/>
                <a:ea typeface="Calibri"/>
                <a:cs typeface="Times New Roman"/>
              </a:rPr>
              <a:t>-Sewer plan</a:t>
            </a:r>
          </a:p>
          <a:p>
            <a:pPr>
              <a:lnSpc>
                <a:spcPct val="107000"/>
              </a:lnSpc>
            </a:pPr>
            <a:r>
              <a:rPr lang="en-GB" sz="800" b="1">
                <a:solidFill>
                  <a:srgbClr val="C00000"/>
                </a:solidFill>
                <a:latin typeface="Abadi Extra Light"/>
                <a:ea typeface="Calibri"/>
                <a:cs typeface="Times New Roman"/>
              </a:rPr>
              <a:t>-Shaft plan</a:t>
            </a:r>
          </a:p>
          <a:p>
            <a:r>
              <a:rPr lang="en-GB" sz="900" b="1">
                <a:solidFill>
                  <a:schemeClr val="accent1">
                    <a:lumMod val="75000"/>
                  </a:schemeClr>
                </a:solidFill>
                <a:latin typeface="Arial Black"/>
                <a:ea typeface="Calibri"/>
                <a:cs typeface="Times New Roman"/>
              </a:rPr>
              <a:t>DETAILS</a:t>
            </a:r>
          </a:p>
          <a:p>
            <a:r>
              <a:rPr lang="es-ES" sz="900" b="1">
                <a:solidFill>
                  <a:srgbClr val="FF0000"/>
                </a:solidFill>
                <a:latin typeface="Abadi Extra Light"/>
                <a:cs typeface="Dubai Medium"/>
              </a:rPr>
              <a:t>-</a:t>
            </a:r>
            <a:r>
              <a:rPr lang="es-ES" sz="900" b="1" err="1">
                <a:solidFill>
                  <a:srgbClr val="FF0000"/>
                </a:solidFill>
                <a:latin typeface="Abadi Extra Light"/>
                <a:cs typeface="Dubai Medium"/>
              </a:rPr>
              <a:t>External</a:t>
            </a:r>
            <a:r>
              <a:rPr lang="es-ES" sz="900" b="1">
                <a:solidFill>
                  <a:srgbClr val="FF0000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rgbClr val="FF0000"/>
                </a:solidFill>
                <a:latin typeface="Abadi Extra Light"/>
                <a:cs typeface="Dubai Medium"/>
              </a:rPr>
              <a:t>wall</a:t>
            </a:r>
            <a:r>
              <a:rPr lang="es-ES" sz="900" b="1">
                <a:solidFill>
                  <a:srgbClr val="FF0000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rgbClr val="FF0000"/>
                </a:solidFill>
                <a:latin typeface="Abadi Extra Light"/>
                <a:cs typeface="Dubai Medium"/>
              </a:rPr>
              <a:t>foundation</a:t>
            </a:r>
            <a:endParaRPr lang="es-ES" sz="900" b="1">
              <a:solidFill>
                <a:srgbClr val="FF0000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-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Basement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wall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foundation</a:t>
            </a:r>
            <a:endParaRPr lang="es-ES" sz="900" b="1">
              <a:solidFill>
                <a:schemeClr val="accent6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-Steel 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column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/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external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wall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fouundation</a:t>
            </a:r>
            <a:endParaRPr lang="es-ES" sz="900" b="1">
              <a:solidFill>
                <a:schemeClr val="accent6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-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Column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beam</a:t>
            </a:r>
            <a:r>
              <a:rPr lang="es-ES" sz="900" b="1">
                <a:solidFill>
                  <a:schemeClr val="accent6"/>
                </a:solidFill>
                <a:latin typeface="Abadi Extra Light"/>
                <a:cs typeface="Dubai Medium"/>
              </a:rPr>
              <a:t> </a:t>
            </a:r>
            <a:r>
              <a:rPr lang="es-ES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partition</a:t>
            </a:r>
            <a:endParaRPr lang="es-ES" sz="900" b="1">
              <a:solidFill>
                <a:schemeClr val="accent6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es-ES" sz="900" b="1">
                <a:solidFill>
                  <a:schemeClr val="accent1"/>
                </a:solidFill>
                <a:latin typeface="Abadi Extra Light"/>
                <a:cs typeface="Dubai Medium"/>
              </a:rPr>
              <a:t>-</a:t>
            </a:r>
            <a:r>
              <a:rPr lang="es-ES" sz="900" b="1" err="1">
                <a:solidFill>
                  <a:schemeClr val="accent1"/>
                </a:solidFill>
                <a:latin typeface="Abadi Extra Light"/>
                <a:cs typeface="Dubai Medium"/>
              </a:rPr>
              <a:t>Elevator</a:t>
            </a:r>
            <a:r>
              <a:rPr lang="es-ES" sz="900" b="1">
                <a:solidFill>
                  <a:schemeClr val="accent1"/>
                </a:solidFill>
                <a:latin typeface="Abadi Extra Light"/>
                <a:cs typeface="Dubai Medium"/>
              </a:rPr>
              <a:t> </a:t>
            </a:r>
            <a:endParaRPr lang="es-ES" sz="900" b="1">
              <a:solidFill>
                <a:schemeClr val="accent1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pl-PL" sz="900" b="1">
                <a:solidFill>
                  <a:schemeClr val="accent6"/>
                </a:solidFill>
                <a:latin typeface="Abadi Extra Light"/>
                <a:cs typeface="Dubai Medium"/>
              </a:rPr>
              <a:t>-NON- LOAD  BEARING INTERNAL WALL CONNECTION</a:t>
            </a:r>
            <a:endParaRPr lang="es-ES" sz="900" b="1">
              <a:solidFill>
                <a:schemeClr val="accent6"/>
              </a:solidFill>
              <a:latin typeface="Abadi Extra Light"/>
              <a:cs typeface="Dubai Medium"/>
            </a:endParaRPr>
          </a:p>
          <a:p>
            <a:r>
              <a:rPr lang="pl-PL" sz="900" b="1">
                <a:solidFill>
                  <a:schemeClr val="accent1"/>
                </a:solidFill>
                <a:latin typeface="Abadi Extra Light"/>
                <a:cs typeface="Dubai Medium"/>
              </a:rPr>
              <a:t>-STAIRCASE IN THE EXTENSION</a:t>
            </a:r>
            <a:endParaRPr lang="pl-PL" sz="900" b="1">
              <a:solidFill>
                <a:schemeClr val="accent1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pl-PL" sz="900" b="1">
                <a:solidFill>
                  <a:schemeClr val="accent6"/>
                </a:solidFill>
                <a:latin typeface="Abadi Extra Light"/>
                <a:cs typeface="Dubai Medium"/>
              </a:rPr>
              <a:t>-CONNECTION OF THE EXTENSION</a:t>
            </a:r>
            <a:endParaRPr lang="pl-PL" sz="900" b="1">
              <a:solidFill>
                <a:schemeClr val="accent6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pl-PL" sz="900" b="1">
                <a:solidFill>
                  <a:schemeClr val="accent6"/>
                </a:solidFill>
                <a:latin typeface="Abadi Extra Light"/>
                <a:cs typeface="Dubai Medium"/>
              </a:rPr>
              <a:t>-MODIFIELD BEAM CONCRETE</a:t>
            </a:r>
            <a:endParaRPr lang="pl-PL" sz="900" b="1">
              <a:solidFill>
                <a:schemeClr val="accent6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pl-PL" sz="900" b="1">
                <a:solidFill>
                  <a:srgbClr val="FF0000"/>
                </a:solidFill>
                <a:latin typeface="Abadi Extra Light"/>
                <a:cs typeface="Dubai Medium"/>
              </a:rPr>
              <a:t>-Gable </a:t>
            </a:r>
            <a:r>
              <a:rPr lang="pl-PL" sz="900" b="1" err="1">
                <a:solidFill>
                  <a:srgbClr val="FF0000"/>
                </a:solidFill>
                <a:latin typeface="Abadi Extra Light"/>
                <a:cs typeface="Dubai Medium"/>
              </a:rPr>
              <a:t>roof</a:t>
            </a:r>
            <a:r>
              <a:rPr lang="pl-PL" sz="900" b="1">
                <a:solidFill>
                  <a:srgbClr val="FF0000"/>
                </a:solidFill>
                <a:latin typeface="Abadi Extra Light"/>
                <a:cs typeface="Dubai Medium"/>
              </a:rPr>
              <a:t> </a:t>
            </a:r>
            <a:r>
              <a:rPr lang="pl-PL" sz="900" b="1" err="1">
                <a:solidFill>
                  <a:srgbClr val="FF0000"/>
                </a:solidFill>
                <a:latin typeface="Abadi Extra Light"/>
                <a:cs typeface="Dubai Medium"/>
              </a:rPr>
              <a:t>connection</a:t>
            </a:r>
            <a:endParaRPr lang="pl-PL" sz="900" b="1">
              <a:solidFill>
                <a:srgbClr val="70AD47"/>
              </a:solidFill>
              <a:latin typeface="Abadi Extra Light"/>
              <a:cs typeface="Dubai Medium" panose="020B0603030403030204" pitchFamily="34" charset="-78"/>
            </a:endParaRPr>
          </a:p>
          <a:p>
            <a:r>
              <a:rPr lang="pl-PL" sz="900" b="1">
                <a:solidFill>
                  <a:schemeClr val="accent6"/>
                </a:solidFill>
                <a:latin typeface="Abadi Extra Light"/>
                <a:cs typeface="Dubai Medium"/>
              </a:rPr>
              <a:t>-</a:t>
            </a:r>
            <a:r>
              <a:rPr lang="pl-PL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Eave</a:t>
            </a:r>
            <a:r>
              <a:rPr lang="pl-PL" sz="900" b="1">
                <a:solidFill>
                  <a:schemeClr val="accent6"/>
                </a:solidFill>
                <a:latin typeface="Abadi Extra Light"/>
                <a:cs typeface="Dubai Medium"/>
              </a:rPr>
              <a:t>  </a:t>
            </a:r>
            <a:r>
              <a:rPr lang="pl-PL" sz="900" b="1" err="1">
                <a:solidFill>
                  <a:schemeClr val="accent6"/>
                </a:solidFill>
                <a:latin typeface="Abadi Extra Light"/>
                <a:cs typeface="Dubai Medium"/>
              </a:rPr>
              <a:t>roof</a:t>
            </a:r>
            <a:r>
              <a:rPr lang="pl-PL" sz="900" b="1">
                <a:solidFill>
                  <a:schemeClr val="accent6"/>
                </a:solidFill>
                <a:latin typeface="Abadi Extra Light"/>
                <a:cs typeface="Dubai Medium"/>
              </a:rPr>
              <a:t> </a:t>
            </a:r>
            <a:endParaRPr lang="pl-PL" sz="900" b="1">
              <a:solidFill>
                <a:schemeClr val="accent6"/>
              </a:solidFill>
              <a:latin typeface="Abadi Extra Light"/>
              <a:cs typeface="Dubai Medium" panose="020B0603030403030204" pitchFamily="34" charset="-78"/>
            </a:endParaRPr>
          </a:p>
          <a:p>
            <a:endParaRPr lang="es-ES" sz="900">
              <a:solidFill>
                <a:srgbClr val="FF0000"/>
              </a:solidFill>
              <a:latin typeface="Arial Nova Light" panose="020B0304020202020204" pitchFamily="34" charset="0"/>
              <a:cs typeface="Dubai Medium" panose="020B0603030403030204" pitchFamily="34" charset="-78"/>
            </a:endParaRPr>
          </a:p>
          <a:p>
            <a:endParaRPr lang="en-GB" sz="900" b="1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  <a:cs typeface="Dubai Medium" panose="020B0603030403030204" pitchFamily="34" charset="-78"/>
            </a:endParaRPr>
          </a:p>
          <a:p>
            <a:endParaRPr lang="en-GB" sz="8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  <a:cs typeface="Dubai Medium" panose="020B0603030403030204" pitchFamily="34" charset="-78"/>
            </a:endParaRPr>
          </a:p>
          <a:p>
            <a:pPr marL="171450" indent="-171450">
              <a:buChar char="-"/>
            </a:pPr>
            <a:endParaRPr lang="en-GB" sz="800">
              <a:solidFill>
                <a:schemeClr val="accent1">
                  <a:lumMod val="75000"/>
                </a:schemeClr>
              </a:solidFill>
              <a:latin typeface="Arial Nova Light" panose="020B0304020202020204" pitchFamily="34" charset="0"/>
              <a:cs typeface="Dubai Medium" panose="020B0603030403030204" pitchFamily="34" charset="-78"/>
            </a:endParaRPr>
          </a:p>
          <a:p>
            <a:endParaRPr lang="en-GB" sz="900">
              <a:solidFill>
                <a:schemeClr val="accent1">
                  <a:lumMod val="75000"/>
                </a:schemeClr>
              </a:solidFill>
              <a:latin typeface="Arial Black"/>
              <a:cs typeface="Dubai Medium"/>
            </a:endParaRPr>
          </a:p>
          <a:p>
            <a:endParaRPr lang="en-GB" sz="800">
              <a:solidFill>
                <a:schemeClr val="accent6"/>
              </a:solidFill>
              <a:latin typeface="Arial Nova Light"/>
              <a:cs typeface="Dubai Medium"/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GB" sz="800">
              <a:solidFill>
                <a:srgbClr val="C00000"/>
              </a:solidFill>
              <a:latin typeface="Arial Nova Light"/>
              <a:cs typeface="Dubai Medium"/>
            </a:endParaRPr>
          </a:p>
          <a:p>
            <a:pPr lvl="1"/>
            <a:endParaRPr lang="en-US" sz="800">
              <a:solidFill>
                <a:schemeClr val="accent1">
                  <a:lumMod val="75000"/>
                </a:schemeClr>
              </a:solidFill>
              <a:latin typeface="Arial Nova Light"/>
              <a:cs typeface="Calibri"/>
            </a:endParaRPr>
          </a:p>
          <a:p>
            <a:pPr lvl="1"/>
            <a:endParaRPr lang="en-US" sz="800">
              <a:solidFill>
                <a:schemeClr val="accent1">
                  <a:lumMod val="75000"/>
                </a:schemeClr>
              </a:solidFill>
              <a:latin typeface="Arial Nova Light"/>
              <a:cs typeface="Calibri"/>
            </a:endParaRPr>
          </a:p>
          <a:p>
            <a:pPr lvl="1"/>
            <a:endParaRPr lang="en-US" sz="800">
              <a:solidFill>
                <a:schemeClr val="accent1">
                  <a:lumMod val="75000"/>
                </a:schemeClr>
              </a:solidFill>
              <a:latin typeface="Arial Nova Light"/>
              <a:cs typeface="Calibri"/>
            </a:endParaRPr>
          </a:p>
          <a:p>
            <a:endParaRPr lang="en-GB" sz="1000">
              <a:solidFill>
                <a:schemeClr val="accent1">
                  <a:lumMod val="75000"/>
                </a:schemeClr>
              </a:solidFill>
              <a:latin typeface="Arial Black"/>
              <a:cs typeface="Dubai Medium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3F44EAC-703B-84C6-CDAF-812F90304151}"/>
              </a:ext>
            </a:extLst>
          </p:cNvPr>
          <p:cNvSpPr txBox="1"/>
          <p:nvPr/>
        </p:nvSpPr>
        <p:spPr>
          <a:xfrm>
            <a:off x="7513656" y="1017976"/>
            <a:ext cx="1890001" cy="261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Regulatory Project</a:t>
            </a:r>
            <a:endParaRPr lang="en-US" sz="1050" b="1">
              <a:solidFill>
                <a:schemeClr val="accent1">
                  <a:lumMod val="75000"/>
                </a:schemeClr>
              </a:solidFill>
              <a:latin typeface="Arial Nova Light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F5CC8BC-D06A-BF7B-A543-6F8520D1DF31}"/>
              </a:ext>
            </a:extLst>
          </p:cNvPr>
          <p:cNvCxnSpPr>
            <a:cxnSpLocks/>
          </p:cNvCxnSpPr>
          <p:nvPr/>
        </p:nvCxnSpPr>
        <p:spPr>
          <a:xfrm flipV="1">
            <a:off x="7547725" y="1309691"/>
            <a:ext cx="153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BDCF9045-64E6-D630-F4E4-4A38CFDE0181}"/>
              </a:ext>
            </a:extLst>
          </p:cNvPr>
          <p:cNvSpPr txBox="1"/>
          <p:nvPr/>
        </p:nvSpPr>
        <p:spPr>
          <a:xfrm>
            <a:off x="7511043" y="1495585"/>
            <a:ext cx="2371875" cy="24550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GB" sz="900" b="1">
                <a:effectLst/>
                <a:latin typeface="Abadi Extra Light"/>
                <a:ea typeface="Calibri" panose="020F0502020204030204" pitchFamily="34" charset="0"/>
                <a:cs typeface="Times New Roman"/>
              </a:rPr>
              <a:t>01 Details</a:t>
            </a:r>
            <a:endParaRPr lang="es-ES" sz="900" b="1">
              <a:effectLst/>
              <a:latin typeface="Abadi Extra Light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rgbClr val="B7521F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</a:t>
            </a:r>
            <a:r>
              <a:rPr lang="en-GB" sz="900" b="1">
                <a:solidFill>
                  <a:srgbClr val="B7521F"/>
                </a:solidFill>
                <a:effectLst/>
                <a:latin typeface="Abadi Extra Light"/>
                <a:ea typeface="Calibri" panose="020F0502020204030204" pitchFamily="34" charset="0"/>
                <a:cs typeface="Times New Roman"/>
              </a:rPr>
              <a:t>External </a:t>
            </a:r>
            <a:r>
              <a:rPr lang="en-GB" sz="900" b="1">
                <a:solidFill>
                  <a:srgbClr val="B7521F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wall Foundation </a:t>
            </a:r>
            <a:endParaRPr lang="es-ES" sz="900" b="1">
              <a:effectLst/>
              <a:latin typeface="Abadi Extra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6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-Basement foundation</a:t>
            </a:r>
            <a:endParaRPr lang="en-GB" sz="900" b="1">
              <a:solidFill>
                <a:schemeClr val="accent6"/>
              </a:solidFill>
              <a:effectLst/>
              <a:latin typeface="Abadi Extra Light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6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-Roof eave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rgbClr val="B7521F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-Roof ridge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6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-Steel  column connection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6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-Modified concrete beam</a:t>
            </a:r>
          </a:p>
          <a:p>
            <a:pPr>
              <a:lnSpc>
                <a:spcPct val="107000"/>
              </a:lnSpc>
            </a:pPr>
            <a:endParaRPr lang="en-GB" sz="900" b="1">
              <a:solidFill>
                <a:srgbClr val="B7521F"/>
              </a:solidFill>
              <a:latin typeface="Abadi Extra Light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900" b="1">
                <a:effectLst/>
                <a:latin typeface="Abadi Extra Light"/>
                <a:ea typeface="Calibri" panose="020F0502020204030204" pitchFamily="34" charset="0"/>
                <a:cs typeface="Times New Roman"/>
              </a:rPr>
              <a:t>02 Plans</a:t>
            </a:r>
            <a:endParaRPr lang="es-ES" sz="900" b="1">
              <a:effectLst/>
              <a:latin typeface="Abadi Extra Light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rgbClr val="000000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-Cross section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6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-Floor plans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-Site plan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-Fire plan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rgbClr val="FF0000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-Elevation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rgbClr val="FF0000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-Building site plan</a:t>
            </a:r>
          </a:p>
          <a:p>
            <a:pPr>
              <a:lnSpc>
                <a:spcPct val="107000"/>
              </a:lnSpc>
            </a:pPr>
            <a:r>
              <a:rPr lang="en-GB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Times New Roman"/>
              </a:rPr>
              <a:t>-Building permit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4C2D4B7-D242-442C-32F3-96B969DF0CAA}"/>
              </a:ext>
            </a:extLst>
          </p:cNvPr>
          <p:cNvSpPr txBox="1"/>
          <p:nvPr/>
        </p:nvSpPr>
        <p:spPr>
          <a:xfrm>
            <a:off x="7394741" y="3948802"/>
            <a:ext cx="2488645" cy="16936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en-US" sz="900" b="1">
                <a:solidFill>
                  <a:schemeClr val="accent1">
                    <a:lumMod val="75000"/>
                  </a:schemeClr>
                </a:solidFill>
                <a:latin typeface="Arial Black"/>
                <a:ea typeface="Calibri"/>
                <a:cs typeface="Calibri"/>
              </a:rPr>
              <a:t>   Tender documents:</a:t>
            </a:r>
          </a:p>
          <a:p>
            <a:pPr>
              <a:lnSpc>
                <a:spcPct val="107000"/>
              </a:lnSpc>
            </a:pPr>
            <a:endParaRPr lang="en-US" sz="900" b="1">
              <a:latin typeface="Abadi Extra Light"/>
              <a:ea typeface="Calibri" panose="020F0502020204030204" pitchFamily="34" charset="0"/>
              <a:cs typeface="Calibri"/>
            </a:endParaRP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Calibri"/>
              </a:rPr>
              <a:t>Tender invitation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/>
                <a:cs typeface="Calibri"/>
              </a:rPr>
              <a:t>Case specification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Consultant agreemen</a:t>
            </a:r>
            <a:r>
              <a:rPr lang="en-US" sz="900" b="1">
                <a:solidFill>
                  <a:srgbClr val="7030A0"/>
                </a:solidFill>
                <a:latin typeface="Abadi Extra Light"/>
                <a:ea typeface="Calibri" panose="020F0502020204030204" pitchFamily="34" charset="0"/>
                <a:cs typeface="Calibri"/>
              </a:rPr>
              <a:t>t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Building permit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Calibri"/>
              </a:rPr>
              <a:t>Legal timeline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Health and safety</a:t>
            </a:r>
            <a:endParaRPr lang="en-US" sz="900">
              <a:solidFill>
                <a:schemeClr val="accent5"/>
              </a:solidFill>
              <a:latin typeface="Abadi Extra Light"/>
              <a:ea typeface="Calibri" panose="020F0502020204030204" pitchFamily="34" charset="0"/>
              <a:cs typeface="Calibri"/>
            </a:endParaRP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endParaRPr lang="en-US" sz="900">
              <a:solidFill>
                <a:srgbClr val="7030A0"/>
              </a:solidFill>
              <a:latin typeface="Abadi Extra Light"/>
              <a:ea typeface="Calibri" panose="020F0502020204030204" pitchFamily="34" charset="0"/>
              <a:cs typeface="Calibri"/>
            </a:endParaRPr>
          </a:p>
          <a:p>
            <a:pPr>
              <a:lnSpc>
                <a:spcPct val="107000"/>
              </a:lnSpc>
            </a:pPr>
            <a:endParaRPr lang="en-US" sz="700">
              <a:solidFill>
                <a:srgbClr val="7030A0"/>
              </a:solidFill>
              <a:latin typeface="Arial Nova Light" panose="020B0304020202020204" pitchFamily="34" charset="0"/>
              <a:ea typeface="Calibri" panose="020F0502020204030204" pitchFamily="34" charset="0"/>
              <a:cs typeface="Calibri"/>
            </a:endParaRPr>
          </a:p>
          <a:p>
            <a:pPr>
              <a:lnSpc>
                <a:spcPct val="107000"/>
              </a:lnSpc>
            </a:pPr>
            <a:endParaRPr lang="en-US" sz="1000">
              <a:solidFill>
                <a:schemeClr val="accent1"/>
              </a:solidFill>
              <a:latin typeface="Arial Nova Light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2667DF-6D62-8F5E-5ADF-7971CAEA95EC}"/>
              </a:ext>
            </a:extLst>
          </p:cNvPr>
          <p:cNvSpPr txBox="1"/>
          <p:nvPr/>
        </p:nvSpPr>
        <p:spPr>
          <a:xfrm>
            <a:off x="3127429" y="175675"/>
            <a:ext cx="103028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GROUP</a:t>
            </a:r>
            <a:r>
              <a:rPr lang="es-ES" sz="1000">
                <a:latin typeface="Arial Black" panose="020B0A04020102020204" pitchFamily="34" charset="0"/>
              </a:rPr>
              <a:t>          </a:t>
            </a:r>
            <a:r>
              <a:rPr lang="es-ES" sz="1000">
                <a:solidFill>
                  <a:schemeClr val="accent6"/>
                </a:solidFill>
                <a:latin typeface="Arial Black" panose="020B0A04020102020204" pitchFamily="34" charset="0"/>
              </a:rPr>
              <a:t>SARAH</a:t>
            </a:r>
            <a:r>
              <a:rPr lang="es-ES" sz="1000">
                <a:latin typeface="Arial Black" panose="020B0A04020102020204" pitchFamily="34" charset="0"/>
              </a:rPr>
              <a:t>          </a:t>
            </a:r>
            <a:r>
              <a:rPr lang="es-ES" sz="1000">
                <a:solidFill>
                  <a:srgbClr val="A253B7"/>
                </a:solidFill>
                <a:latin typeface="Arial Black" panose="020B0A04020102020204" pitchFamily="34" charset="0"/>
              </a:rPr>
              <a:t>OLIWIA</a:t>
            </a:r>
            <a:r>
              <a:rPr lang="es-ES" sz="1000">
                <a:latin typeface="Arial Black" panose="020B0A04020102020204" pitchFamily="34" charset="0"/>
              </a:rPr>
              <a:t>          </a:t>
            </a:r>
            <a:r>
              <a:rPr lang="es-ES" sz="1000">
                <a:solidFill>
                  <a:srgbClr val="C00000"/>
                </a:solidFill>
                <a:latin typeface="Arial Black" panose="020B0A04020102020204" pitchFamily="34" charset="0"/>
              </a:rPr>
              <a:t>AITOR</a:t>
            </a:r>
            <a:r>
              <a:rPr lang="es-ES" sz="1000">
                <a:latin typeface="Arial Black" panose="020B0A04020102020204" pitchFamily="34" charset="0"/>
              </a:rPr>
              <a:t>          </a:t>
            </a:r>
            <a:r>
              <a:rPr lang="es-ES" sz="1000">
                <a:solidFill>
                  <a:schemeClr val="accent2"/>
                </a:solidFill>
                <a:latin typeface="Arial Black" panose="020B0A04020102020204" pitchFamily="34" charset="0"/>
              </a:rPr>
              <a:t>IEVA</a:t>
            </a:r>
          </a:p>
        </p:txBody>
      </p:sp>
      <p:sp>
        <p:nvSpPr>
          <p:cNvPr id="4" name="Rektangel 1">
            <a:extLst>
              <a:ext uri="{FF2B5EF4-FFF2-40B4-BE49-F238E27FC236}">
                <a16:creationId xmlns:a16="http://schemas.microsoft.com/office/drawing/2014/main" id="{BD04CF67-1781-0969-BA26-E392703E53EB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6" name="CuadroTexto 19">
            <a:hlinkClick r:id="rId4" action="ppaction://hlinksldjump"/>
            <a:extLst>
              <a:ext uri="{FF2B5EF4-FFF2-40B4-BE49-F238E27FC236}">
                <a16:creationId xmlns:a16="http://schemas.microsoft.com/office/drawing/2014/main" id="{C04DA881-5CC8-40CC-974F-3D919860EA1B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7" name="Rektangel 7">
            <a:extLst>
              <a:ext uri="{FF2B5EF4-FFF2-40B4-BE49-F238E27FC236}">
                <a16:creationId xmlns:a16="http://schemas.microsoft.com/office/drawing/2014/main" id="{26F973DB-BA11-7896-B589-ADC485D581C1}"/>
              </a:ext>
            </a:extLst>
          </p:cNvPr>
          <p:cNvSpPr/>
          <p:nvPr/>
        </p:nvSpPr>
        <p:spPr>
          <a:xfrm>
            <a:off x="-27429" y="4506245"/>
            <a:ext cx="1944000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CuadroTexto 19">
            <a:hlinkClick r:id="rId5" action="ppaction://hlinksldjump"/>
            <a:extLst>
              <a:ext uri="{FF2B5EF4-FFF2-40B4-BE49-F238E27FC236}">
                <a16:creationId xmlns:a16="http://schemas.microsoft.com/office/drawing/2014/main" id="{2C035CD1-28F0-D8A7-E9D2-C9789EBC88F8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9" name="CuadroTexto 19">
            <a:hlinkClick r:id="rId6" action="ppaction://hlinksldjump"/>
            <a:extLst>
              <a:ext uri="{FF2B5EF4-FFF2-40B4-BE49-F238E27FC236}">
                <a16:creationId xmlns:a16="http://schemas.microsoft.com/office/drawing/2014/main" id="{F5904E09-31AD-F175-69A4-C892EB608128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0" name="CuadroTexto 18">
            <a:hlinkClick r:id="rId7" action="ppaction://hlinksldjump"/>
            <a:extLst>
              <a:ext uri="{FF2B5EF4-FFF2-40B4-BE49-F238E27FC236}">
                <a16:creationId xmlns:a16="http://schemas.microsoft.com/office/drawing/2014/main" id="{100EAE62-2FFF-0B1E-3B71-248BF830758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11" name="CuadroTexto 18">
            <a:hlinkClick r:id="rId8" action="ppaction://hlinksldjump"/>
            <a:extLst>
              <a:ext uri="{FF2B5EF4-FFF2-40B4-BE49-F238E27FC236}">
                <a16:creationId xmlns:a16="http://schemas.microsoft.com/office/drawing/2014/main" id="{007EF026-6061-DF31-2A9B-5CF36BE38EC4}"/>
              </a:ext>
            </a:extLst>
          </p:cNvPr>
          <p:cNvSpPr txBox="1"/>
          <p:nvPr/>
        </p:nvSpPr>
        <p:spPr>
          <a:xfrm>
            <a:off x="-6355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  <p:sp>
        <p:nvSpPr>
          <p:cNvPr id="5" name="CuadroTexto 18">
            <a:hlinkClick r:id="rId9" action="ppaction://hlinksldjump"/>
            <a:extLst>
              <a:ext uri="{FF2B5EF4-FFF2-40B4-BE49-F238E27FC236}">
                <a16:creationId xmlns:a16="http://schemas.microsoft.com/office/drawing/2014/main" id="{13DE331F-108B-AC32-C0A4-5E7F2F5389A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17A034-4660-2C2C-17FA-09D3D355B5F0}"/>
              </a:ext>
            </a:extLst>
          </p:cNvPr>
          <p:cNvSpPr txBox="1"/>
          <p:nvPr/>
        </p:nvSpPr>
        <p:spPr>
          <a:xfrm>
            <a:off x="4741853" y="3062624"/>
            <a:ext cx="2488645" cy="39718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    </a:t>
            </a:r>
            <a:r>
              <a:rPr lang="es-ES" sz="900" b="1">
                <a:solidFill>
                  <a:srgbClr val="FF0000"/>
                </a:solidFill>
                <a:latin typeface="Segoe UI"/>
                <a:ea typeface="Calibri" panose="020F0502020204030204" pitchFamily="34" charset="0"/>
                <a:cs typeface="Segoe UI"/>
              </a:rPr>
              <a:t>-</a:t>
            </a:r>
            <a:r>
              <a:rPr lang="es-ES" sz="900" b="1" err="1">
                <a:solidFill>
                  <a:srgbClr val="FF0000"/>
                </a:solidFill>
                <a:latin typeface="Segoe UI"/>
                <a:ea typeface="Calibri" panose="020F0502020204030204" pitchFamily="34" charset="0"/>
                <a:cs typeface="Segoe UI"/>
              </a:rPr>
              <a:t>Roof</a:t>
            </a:r>
            <a:r>
              <a:rPr lang="es-ES" sz="900" b="1">
                <a:solidFill>
                  <a:srgbClr val="FF0000"/>
                </a:solidFill>
                <a:latin typeface="Segoe UI"/>
                <a:ea typeface="Calibri" panose="020F0502020204030204" pitchFamily="34" charset="0"/>
                <a:cs typeface="Segoe UI"/>
              </a:rPr>
              <a:t> </a:t>
            </a:r>
            <a:r>
              <a:rPr lang="es-ES" sz="900" b="1" err="1">
                <a:solidFill>
                  <a:srgbClr val="FF0000"/>
                </a:solidFill>
                <a:latin typeface="Segoe UI"/>
                <a:ea typeface="Calibri" panose="020F0502020204030204" pitchFamily="34" charset="0"/>
                <a:cs typeface="Segoe UI"/>
              </a:rPr>
              <a:t>ridge</a:t>
            </a:r>
            <a:endParaRPr lang="es-ES" sz="900" b="1">
              <a:solidFill>
                <a:srgbClr val="FF0000"/>
              </a:solidFill>
              <a:latin typeface="Segoe UI"/>
              <a:ea typeface="Calibri" panose="020F0502020204030204" pitchFamily="34" charset="0"/>
              <a:cs typeface="Segoe UI"/>
            </a:endParaRPr>
          </a:p>
          <a:p>
            <a:r>
              <a:rPr lang="en-GB" sz="800" b="1">
                <a:solidFill>
                  <a:srgbClr val="7030A0"/>
                </a:solidFill>
                <a:latin typeface="Segoe UI"/>
                <a:ea typeface="Calibri" panose="020F0502020204030204" pitchFamily="34" charset="0"/>
                <a:cs typeface="Segoe UI"/>
              </a:rPr>
              <a:t>     -Roof air  extraction</a:t>
            </a:r>
          </a:p>
          <a:p>
            <a:r>
              <a:rPr lang="en-GB" sz="800" b="1">
                <a:solidFill>
                  <a:schemeClr val="accent1"/>
                </a:solidFill>
                <a:latin typeface="Segoe UI"/>
                <a:ea typeface="Calibri" panose="020F0502020204030204" pitchFamily="34" charset="0"/>
                <a:cs typeface="Segoe UI"/>
              </a:rPr>
              <a:t>      -Entrance door</a:t>
            </a:r>
            <a:endParaRPr lang="en-US" b="1">
              <a:solidFill>
                <a:schemeClr val="accent1"/>
              </a:solidFill>
              <a:cs typeface="Calibri"/>
            </a:endParaRPr>
          </a:p>
          <a:p>
            <a:pPr>
              <a:lnSpc>
                <a:spcPct val="107000"/>
              </a:lnSpc>
            </a:pPr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     -1st floor  exterior fire door </a:t>
            </a:r>
            <a:endParaRPr lang="en-US" sz="1000" b="1">
              <a:solidFill>
                <a:schemeClr val="accent5"/>
              </a:solidFill>
              <a:latin typeface="Arial Nova Light" panose="020B0304020202020204" pitchFamily="34" charset="0"/>
              <a:ea typeface="Calibri" panose="020F0502020204030204" pitchFamily="34" charset="0"/>
              <a:cs typeface="Calibri"/>
            </a:endParaRP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Groundfloor exterior window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Calibri"/>
              </a:rPr>
              <a:t>-skylight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Calibri"/>
              </a:rPr>
              <a:t>Balcony door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A253B7"/>
                </a:solidFill>
                <a:latin typeface="Abadi Extra Light"/>
                <a:ea typeface="Calibri" panose="020F0502020204030204" pitchFamily="34" charset="0"/>
                <a:cs typeface="Calibri"/>
              </a:rPr>
              <a:t>-curtain wall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Calibri"/>
              </a:rPr>
              <a:t>-Wet room internal door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4"/>
                </a:solidFill>
                <a:latin typeface="Abadi Extra Light"/>
                <a:ea typeface="Calibri" panose="020F0502020204030204" pitchFamily="34" charset="0"/>
                <a:cs typeface="Calibri"/>
              </a:rPr>
              <a:t>-Balcony connection</a:t>
            </a:r>
          </a:p>
          <a:p>
            <a:pPr marL="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A253B7"/>
                </a:solidFill>
                <a:latin typeface="Abadi Extra Light"/>
                <a:ea typeface="Calibri" panose="020F0502020204030204" pitchFamily="34" charset="0"/>
                <a:cs typeface="Calibri"/>
              </a:rPr>
              <a:t>Terrace and level access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endParaRPr lang="en-US" sz="700" b="1">
              <a:solidFill>
                <a:srgbClr val="7030A0"/>
              </a:solidFill>
              <a:latin typeface="Arial Nova Light" panose="020B0304020202020204" pitchFamily="34" charset="0"/>
              <a:ea typeface="Calibri" panose="020F0502020204030204" pitchFamily="34" charset="0"/>
              <a:cs typeface="Calibri"/>
            </a:endParaRP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1">
                    <a:lumMod val="75000"/>
                  </a:schemeClr>
                </a:solidFill>
                <a:latin typeface="Arial Black"/>
                <a:ea typeface="Calibri" panose="020F0502020204030204" pitchFamily="34" charset="0"/>
                <a:cs typeface="Calibri"/>
              </a:rPr>
              <a:t>Analysis and calculation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endParaRPr lang="en-US" sz="900" b="1">
              <a:solidFill>
                <a:schemeClr val="accent1"/>
              </a:solidFill>
              <a:latin typeface="Arial Black"/>
              <a:ea typeface="Calibri" panose="020F0502020204030204" pitchFamily="34" charset="0"/>
              <a:cs typeface="Calibri"/>
            </a:endParaRP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A253B7"/>
                </a:solidFill>
                <a:latin typeface="Abadi Extra Light"/>
                <a:ea typeface="Calibri" panose="020F0502020204030204" pitchFamily="34" charset="0"/>
                <a:cs typeface="Calibri"/>
              </a:rPr>
              <a:t>U-Value analysis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FF0000"/>
                </a:solidFill>
                <a:latin typeface="Abadi Extra Light"/>
                <a:ea typeface="Calibri" panose="020F0502020204030204" pitchFamily="34" charset="0"/>
                <a:cs typeface="Calibri"/>
              </a:rPr>
              <a:t>Sound analysis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FF0000"/>
                </a:solidFill>
                <a:latin typeface="Abadi Extra Light"/>
                <a:ea typeface="Calibri" panose="020F0502020204030204" pitchFamily="34" charset="0"/>
                <a:cs typeface="Calibri"/>
              </a:rPr>
              <a:t>Construction time schedule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5"/>
                </a:solidFill>
                <a:latin typeface="Abadi Extra Light"/>
                <a:ea typeface="Calibri" panose="020F0502020204030204" pitchFamily="34" charset="0"/>
                <a:cs typeface="Calibri"/>
              </a:rPr>
              <a:t>Cost estimation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latin typeface="Abadi Extra Light"/>
                <a:ea typeface="Calibri" panose="020F0502020204030204" pitchFamily="34" charset="0"/>
                <a:cs typeface="Calibri"/>
              </a:rPr>
              <a:t>Component log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4472C4"/>
                </a:solidFill>
                <a:latin typeface="Abadi Extra Light"/>
                <a:ea typeface="Calibri" panose="020F0502020204030204" pitchFamily="34" charset="0"/>
                <a:cs typeface="Calibri"/>
              </a:rPr>
              <a:t>Structural analysis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chemeClr val="accent6"/>
                </a:solidFill>
                <a:latin typeface="Abadi Extra Light"/>
                <a:ea typeface="Calibri" panose="020F0502020204030204" pitchFamily="34" charset="0"/>
                <a:cs typeface="Calibri"/>
              </a:rPr>
              <a:t>LCA analysis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r>
              <a:rPr lang="en-US" sz="900" b="1">
                <a:solidFill>
                  <a:srgbClr val="A253B7"/>
                </a:solidFill>
                <a:latin typeface="Abadi Extra Light"/>
                <a:ea typeface="Calibri" panose="020F0502020204030204" pitchFamily="34" charset="0"/>
                <a:cs typeface="Calibri"/>
              </a:rPr>
              <a:t>Apartment types</a:t>
            </a: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endParaRPr lang="en-US" sz="900">
              <a:solidFill>
                <a:srgbClr val="4472C4"/>
              </a:solidFill>
              <a:latin typeface="Arial Black"/>
              <a:ea typeface="Calibri" panose="020F0502020204030204" pitchFamily="34" charset="0"/>
              <a:cs typeface="Calibri"/>
            </a:endParaRP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endParaRPr lang="en-US" sz="900">
              <a:solidFill>
                <a:srgbClr val="4472C4"/>
              </a:solidFill>
              <a:latin typeface="Arial Black"/>
              <a:ea typeface="Calibri" panose="020F0502020204030204" pitchFamily="34" charset="0"/>
              <a:cs typeface="Calibri"/>
            </a:endParaRPr>
          </a:p>
          <a:p>
            <a:pPr marL="171450" indent="-171450">
              <a:lnSpc>
                <a:spcPct val="107000"/>
              </a:lnSpc>
              <a:buFont typeface="Calibri"/>
              <a:buChar char="-"/>
            </a:pPr>
            <a:endParaRPr lang="en-US" sz="900">
              <a:solidFill>
                <a:srgbClr val="4472C4"/>
              </a:solidFill>
              <a:latin typeface="Arial Black"/>
              <a:ea typeface="Calibri" panose="020F0502020204030204" pitchFamily="34" charset="0"/>
              <a:cs typeface="Calibri"/>
            </a:endParaRPr>
          </a:p>
          <a:p>
            <a:pPr>
              <a:lnSpc>
                <a:spcPct val="107000"/>
              </a:lnSpc>
            </a:pPr>
            <a:endParaRPr lang="en-US" sz="700">
              <a:solidFill>
                <a:srgbClr val="7030A0"/>
              </a:solidFill>
              <a:latin typeface="Arial Nova Light" panose="020B0304020202020204" pitchFamily="34" charset="0"/>
              <a:ea typeface="Calibri" panose="020F0502020204030204" pitchFamily="34" charset="0"/>
              <a:cs typeface="Calibri"/>
            </a:endParaRPr>
          </a:p>
          <a:p>
            <a:pPr>
              <a:lnSpc>
                <a:spcPct val="107000"/>
              </a:lnSpc>
            </a:pPr>
            <a:endParaRPr lang="en-US" sz="1000">
              <a:solidFill>
                <a:srgbClr val="4472C4"/>
              </a:solidFill>
              <a:latin typeface="Arial Nova Light" panose="020B0304020202020204" pitchFamily="34" charset="0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394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E748E5F-D9C9-AF8A-1670-6B5800B505F6}"/>
              </a:ext>
            </a:extLst>
          </p:cNvPr>
          <p:cNvSpPr txBox="1"/>
          <p:nvPr/>
        </p:nvSpPr>
        <p:spPr>
          <a:xfrm>
            <a:off x="2557293" y="1338946"/>
            <a:ext cx="375419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0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/>
              </a:rPr>
              <a:t>SBI Guidelines</a:t>
            </a: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DFCA19AD-6DF8-F77C-6D52-CA60E6B56E98}"/>
              </a:ext>
            </a:extLst>
          </p:cNvPr>
          <p:cNvSpPr txBox="1"/>
          <p:nvPr/>
        </p:nvSpPr>
        <p:spPr>
          <a:xfrm>
            <a:off x="2076129" y="169464"/>
            <a:ext cx="4477119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b="1">
                <a:solidFill>
                  <a:schemeClr val="accent1">
                    <a:lumMod val="75000"/>
                  </a:schemeClr>
                </a:solidFill>
                <a:latin typeface="Arial Black"/>
                <a:cs typeface="Calibri"/>
              </a:rPr>
              <a:t>References </a:t>
            </a:r>
          </a:p>
        </p:txBody>
      </p:sp>
      <p:sp>
        <p:nvSpPr>
          <p:cNvPr id="7" name="Rektangel 2">
            <a:extLst>
              <a:ext uri="{FF2B5EF4-FFF2-40B4-BE49-F238E27FC236}">
                <a16:creationId xmlns:a16="http://schemas.microsoft.com/office/drawing/2014/main" id="{172D687C-C9B3-ED2D-75EC-6C70F2DD5BF8}"/>
              </a:ext>
            </a:extLst>
          </p:cNvPr>
          <p:cNvSpPr/>
          <p:nvPr/>
        </p:nvSpPr>
        <p:spPr>
          <a:xfrm>
            <a:off x="2315307" y="5764884"/>
            <a:ext cx="1996633" cy="839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sz="1400">
              <a:latin typeface="Arial Nova Light" panose="020B03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6B2443-7A21-52F5-B236-C3C6BB16C701}"/>
              </a:ext>
            </a:extLst>
          </p:cNvPr>
          <p:cNvSpPr txBox="1"/>
          <p:nvPr/>
        </p:nvSpPr>
        <p:spPr>
          <a:xfrm>
            <a:off x="7705480" y="1343268"/>
            <a:ext cx="2942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/>
              </a:rPr>
              <a:t>Building Regulations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683D0D-E516-5AA7-79C3-DF01280EDBBF}"/>
              </a:ext>
            </a:extLst>
          </p:cNvPr>
          <p:cNvSpPr txBox="1"/>
          <p:nvPr/>
        </p:nvSpPr>
        <p:spPr>
          <a:xfrm>
            <a:off x="2554653" y="3534019"/>
            <a:ext cx="36962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/>
              </a:rPr>
              <a:t>Manufacter’s</a:t>
            </a:r>
            <a:r>
              <a:rPr lang="en-US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Calibri"/>
              </a:rPr>
              <a:t> Information</a:t>
            </a:r>
          </a:p>
          <a:p>
            <a:pPr algn="l"/>
            <a:endParaRPr lang="en-US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Calibri"/>
            </a:endParaRPr>
          </a:p>
        </p:txBody>
      </p:sp>
      <p:pic>
        <p:nvPicPr>
          <p:cNvPr id="18" name="Picture 18" descr="Table&#10;&#10;Description automatically generated">
            <a:extLst>
              <a:ext uri="{FF2B5EF4-FFF2-40B4-BE49-F238E27FC236}">
                <a16:creationId xmlns:a16="http://schemas.microsoft.com/office/drawing/2014/main" id="{287C73A2-E86B-477D-6008-E05F6F173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246" y="1743199"/>
            <a:ext cx="1150816" cy="1613140"/>
          </a:xfrm>
          <a:prstGeom prst="rect">
            <a:avLst/>
          </a:prstGeom>
        </p:spPr>
      </p:pic>
      <p:pic>
        <p:nvPicPr>
          <p:cNvPr id="1026" name="Picture 2" descr="LILLEHEDEN A/S - Træ.dk">
            <a:extLst>
              <a:ext uri="{FF2B5EF4-FFF2-40B4-BE49-F238E27FC236}">
                <a16:creationId xmlns:a16="http://schemas.microsoft.com/office/drawing/2014/main" id="{BF9B83BC-D75C-21EB-ACA0-20EC47CA1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33" y="4130916"/>
            <a:ext cx="2830069" cy="163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esse">
            <a:extLst>
              <a:ext uri="{FF2B5EF4-FFF2-40B4-BE49-F238E27FC236}">
                <a16:creationId xmlns:a16="http://schemas.microsoft.com/office/drawing/2014/main" id="{2BC6357B-E1DB-62E2-A339-E5AD329A9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896" y="5660379"/>
            <a:ext cx="1622985" cy="59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ome - Taasinge Elementer">
            <a:extLst>
              <a:ext uri="{FF2B5EF4-FFF2-40B4-BE49-F238E27FC236}">
                <a16:creationId xmlns:a16="http://schemas.microsoft.com/office/drawing/2014/main" id="{38286D10-205B-CE3A-E649-067680877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05" y="4192394"/>
            <a:ext cx="2354770" cy="108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TRÆcad abonnement | Træinfo">
            <a:extLst>
              <a:ext uri="{FF2B5EF4-FFF2-40B4-BE49-F238E27FC236}">
                <a16:creationId xmlns:a16="http://schemas.microsoft.com/office/drawing/2014/main" id="{E07EBBB8-D923-3F4D-61A9-93B290E37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45" y="1726982"/>
            <a:ext cx="1058888" cy="150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age">
            <a:extLst>
              <a:ext uri="{FF2B5EF4-FFF2-40B4-BE49-F238E27FC236}">
                <a16:creationId xmlns:a16="http://schemas.microsoft.com/office/drawing/2014/main" id="{80A2799D-BF28-4630-B496-0A8469354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178" y="1704154"/>
            <a:ext cx="1065117" cy="150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C34B948-4470-2185-DC27-87A56FEA5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63" y="5153846"/>
            <a:ext cx="1803601" cy="55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rofile A/S │ Din sikre leverandør af byggematerialer">
            <a:extLst>
              <a:ext uri="{FF2B5EF4-FFF2-40B4-BE49-F238E27FC236}">
                <a16:creationId xmlns:a16="http://schemas.microsoft.com/office/drawing/2014/main" id="{3DEAF2D2-1101-7407-CBCD-026E587A9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38" y="4717750"/>
            <a:ext cx="1368452" cy="74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uperwood fandt styrke i forskelligheden | HumanAct">
            <a:extLst>
              <a:ext uri="{FF2B5EF4-FFF2-40B4-BE49-F238E27FC236}">
                <a16:creationId xmlns:a16="http://schemas.microsoft.com/office/drawing/2014/main" id="{34E57BAB-208F-17A4-847F-D4EC7166D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799" y="5632454"/>
            <a:ext cx="1803601" cy="9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BF Login">
            <a:extLst>
              <a:ext uri="{FF2B5EF4-FFF2-40B4-BE49-F238E27FC236}">
                <a16:creationId xmlns:a16="http://schemas.microsoft.com/office/drawing/2014/main" id="{DA12C19C-C826-FE02-D341-4C7E037EE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67"/>
          <a:stretch/>
        </p:blipFill>
        <p:spPr bwMode="auto">
          <a:xfrm>
            <a:off x="6817786" y="5636296"/>
            <a:ext cx="1955104" cy="78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16" descr="Troldtekt logo">
            <a:extLst>
              <a:ext uri="{FF2B5EF4-FFF2-40B4-BE49-F238E27FC236}">
                <a16:creationId xmlns:a16="http://schemas.microsoft.com/office/drawing/2014/main" id="{82F1AE48-0964-4EDC-9F57-AA00808095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7290" cy="30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44" name="Picture 20">
            <a:extLst>
              <a:ext uri="{FF2B5EF4-FFF2-40B4-BE49-F238E27FC236}">
                <a16:creationId xmlns:a16="http://schemas.microsoft.com/office/drawing/2014/main" id="{0877B393-73C5-C4E2-1279-5841E2125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300" y="2318638"/>
            <a:ext cx="1920554" cy="29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tructural Eurocodes – Apps i Google Play">
            <a:extLst>
              <a:ext uri="{FF2B5EF4-FFF2-40B4-BE49-F238E27FC236}">
                <a16:creationId xmlns:a16="http://schemas.microsoft.com/office/drawing/2014/main" id="{26918BD9-28AE-E489-659A-86485F797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352" y="1451309"/>
            <a:ext cx="1977691" cy="197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DI Byggeri - Træsektionen">
            <a:extLst>
              <a:ext uri="{FF2B5EF4-FFF2-40B4-BE49-F238E27FC236}">
                <a16:creationId xmlns:a16="http://schemas.microsoft.com/office/drawing/2014/main" id="{9BE354AE-72D8-ED9F-E7C7-F63C8DB39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744" y="1537154"/>
            <a:ext cx="1536192" cy="66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Stora Enso (@storaenso) / Twitter">
            <a:extLst>
              <a:ext uri="{FF2B5EF4-FFF2-40B4-BE49-F238E27FC236}">
                <a16:creationId xmlns:a16="http://schemas.microsoft.com/office/drawing/2014/main" id="{F7A69A6E-4331-BA81-7A61-FA64853E5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653" y="5309963"/>
            <a:ext cx="1113764" cy="111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Dansk Brand- og sikringsteknisk Institut - Leverandører, Nyheder og Viden">
            <a:extLst>
              <a:ext uri="{FF2B5EF4-FFF2-40B4-BE49-F238E27FC236}">
                <a16:creationId xmlns:a16="http://schemas.microsoft.com/office/drawing/2014/main" id="{5C37D5E0-3FD1-0833-B0A0-80C97D3A4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720" y="2648448"/>
            <a:ext cx="1277681" cy="97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1">
            <a:extLst>
              <a:ext uri="{FF2B5EF4-FFF2-40B4-BE49-F238E27FC236}">
                <a16:creationId xmlns:a16="http://schemas.microsoft.com/office/drawing/2014/main" id="{3EA7E477-3043-81A2-30CF-3132B98B4EC1}"/>
              </a:ext>
            </a:extLst>
          </p:cNvPr>
          <p:cNvSpPr/>
          <p:nvPr/>
        </p:nvSpPr>
        <p:spPr>
          <a:xfrm>
            <a:off x="0" y="0"/>
            <a:ext cx="1890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CuadroTexto 18">
            <a:hlinkClick r:id="rId18" action="ppaction://hlinksldjump"/>
            <a:extLst>
              <a:ext uri="{FF2B5EF4-FFF2-40B4-BE49-F238E27FC236}">
                <a16:creationId xmlns:a16="http://schemas.microsoft.com/office/drawing/2014/main" id="{39B80A4B-C8DD-0945-072C-99AEC9152D4D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4594821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D</a:t>
            </a:r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OCUMENT</a:t>
            </a:r>
          </a:p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LIST</a:t>
            </a:r>
          </a:p>
        </p:txBody>
      </p:sp>
      <p:sp>
        <p:nvSpPr>
          <p:cNvPr id="6" name="CuadroTexto 19">
            <a:hlinkClick r:id="rId19" action="ppaction://hlinksldjump"/>
            <a:extLst>
              <a:ext uri="{FF2B5EF4-FFF2-40B4-BE49-F238E27FC236}">
                <a16:creationId xmlns:a16="http://schemas.microsoft.com/office/drawing/2014/main" id="{F86EB2BD-AA23-4659-43AC-FCEB77610639}"/>
              </a:ext>
            </a:extLst>
          </p:cNvPr>
          <p:cNvSpPr txBox="1">
            <a:spLocks noChangeAspect="1"/>
          </p:cNvSpPr>
          <p:nvPr/>
        </p:nvSpPr>
        <p:spPr>
          <a:xfrm>
            <a:off x="0" y="1128303"/>
            <a:ext cx="188914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GROUP</a:t>
            </a:r>
          </a:p>
        </p:txBody>
      </p:sp>
      <p:sp>
        <p:nvSpPr>
          <p:cNvPr id="10" name="CuadroTexto 19">
            <a:hlinkClick r:id="rId20" action="ppaction://hlinksldjump"/>
            <a:extLst>
              <a:ext uri="{FF2B5EF4-FFF2-40B4-BE49-F238E27FC236}">
                <a16:creationId xmlns:a16="http://schemas.microsoft.com/office/drawing/2014/main" id="{39ED4780-13BD-8582-7F4F-EADA62D5EA37}"/>
              </a:ext>
            </a:extLst>
          </p:cNvPr>
          <p:cNvSpPr txBox="1">
            <a:spLocks noChangeAspect="1"/>
          </p:cNvSpPr>
          <p:nvPr/>
        </p:nvSpPr>
        <p:spPr>
          <a:xfrm>
            <a:off x="-8965" y="1633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/>
                <a:ea typeface="+mj-ea"/>
                <a:cs typeface="Dubai Medium"/>
              </a:rPr>
              <a:t>REGISTRATION PHASE</a:t>
            </a:r>
            <a:endParaRPr lang="en-US">
              <a:solidFill>
                <a:schemeClr val="accent1">
                  <a:lumMod val="20000"/>
                  <a:lumOff val="80000"/>
                </a:schemeClr>
              </a:solidFill>
              <a:ea typeface="+mj-ea"/>
            </a:endParaRPr>
          </a:p>
        </p:txBody>
      </p:sp>
      <p:sp>
        <p:nvSpPr>
          <p:cNvPr id="11" name="CuadroTexto 19">
            <a:hlinkClick r:id="rId21" action="ppaction://hlinksldjump"/>
            <a:extLst>
              <a:ext uri="{FF2B5EF4-FFF2-40B4-BE49-F238E27FC236}">
                <a16:creationId xmlns:a16="http://schemas.microsoft.com/office/drawing/2014/main" id="{2FD34F4F-49A0-09F3-6C55-11DEF195D32C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2341362"/>
            <a:ext cx="18891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OUTLINE PROPOSAL</a:t>
            </a:r>
          </a:p>
        </p:txBody>
      </p:sp>
      <p:sp>
        <p:nvSpPr>
          <p:cNvPr id="12" name="CuadroTexto 18">
            <a:hlinkClick r:id="rId22" action="ppaction://hlinksldjump"/>
            <a:extLst>
              <a:ext uri="{FF2B5EF4-FFF2-40B4-BE49-F238E27FC236}">
                <a16:creationId xmlns:a16="http://schemas.microsoft.com/office/drawing/2014/main" id="{63187AF4-8BBE-39A8-7595-1EB80FC8A451}"/>
              </a:ext>
            </a:extLst>
          </p:cNvPr>
          <p:cNvSpPr txBox="1">
            <a:spLocks noChangeAspect="1"/>
          </p:cNvSpPr>
          <p:nvPr/>
        </p:nvSpPr>
        <p:spPr>
          <a:xfrm>
            <a:off x="-17930" y="3097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PROJECT PROPOSAL</a:t>
            </a:r>
          </a:p>
        </p:txBody>
      </p:sp>
      <p:sp>
        <p:nvSpPr>
          <p:cNvPr id="13" name="CuadroTexto 18">
            <a:hlinkClick r:id="rId23" action="ppaction://hlinksldjump"/>
            <a:extLst>
              <a:ext uri="{FF2B5EF4-FFF2-40B4-BE49-F238E27FC236}">
                <a16:creationId xmlns:a16="http://schemas.microsoft.com/office/drawing/2014/main" id="{2435F9CA-4E90-BBCF-6E34-7CC888FA8736}"/>
              </a:ext>
            </a:extLst>
          </p:cNvPr>
          <p:cNvSpPr txBox="1"/>
          <p:nvPr/>
        </p:nvSpPr>
        <p:spPr>
          <a:xfrm>
            <a:off x="-6355" y="3889362"/>
            <a:ext cx="1890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ES" sz="14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j-ea"/>
                <a:cs typeface="Dubai Medium"/>
              </a:rPr>
              <a:t>REGULATORY PROJECT</a:t>
            </a:r>
          </a:p>
        </p:txBody>
      </p:sp>
    </p:spTree>
    <p:extLst>
      <p:ext uri="{BB962C8B-B14F-4D97-AF65-F5344CB8AC3E}">
        <p14:creationId xmlns:p14="http://schemas.microsoft.com/office/powerpoint/2010/main" val="269157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ktangel 3">
            <a:extLst>
              <a:ext uri="{FF2B5EF4-FFF2-40B4-BE49-F238E27FC236}">
                <a16:creationId xmlns:a16="http://schemas.microsoft.com/office/drawing/2014/main" id="{DE7193BD-EC27-4709-AA0B-D7D4CCE95548}"/>
              </a:ext>
            </a:extLst>
          </p:cNvPr>
          <p:cNvSpPr/>
          <p:nvPr/>
        </p:nvSpPr>
        <p:spPr>
          <a:xfrm>
            <a:off x="10515766" y="0"/>
            <a:ext cx="1676234" cy="68585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1" name="Subtítulo 2">
            <a:extLst>
              <a:ext uri="{FF2B5EF4-FFF2-40B4-BE49-F238E27FC236}">
                <a16:creationId xmlns:a16="http://schemas.microsoft.com/office/drawing/2014/main" id="{762CE6F1-B384-4178-B52D-C680AA5D1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19311" y="6288312"/>
            <a:ext cx="1772689" cy="216992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r">
              <a:spcBef>
                <a:spcPts val="0"/>
              </a:spcBef>
            </a:pPr>
            <a:r>
              <a:rPr lang="en-US" sz="10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Calibri Light"/>
              </a:rPr>
              <a:t>Group 2 - </a:t>
            </a:r>
            <a:r>
              <a:rPr lang="en-US" sz="100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+mn-lt"/>
                <a:cs typeface="+mn-lt"/>
              </a:rPr>
              <a:t>AH31-22F</a:t>
            </a:r>
            <a:endParaRPr lang="en-US" sz="1000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cs typeface="Calibri Light"/>
            </a:endParaRPr>
          </a:p>
        </p:txBody>
      </p:sp>
      <p:sp>
        <p:nvSpPr>
          <p:cNvPr id="43" name="Título 1">
            <a:extLst>
              <a:ext uri="{FF2B5EF4-FFF2-40B4-BE49-F238E27FC236}">
                <a16:creationId xmlns:a16="http://schemas.microsoft.com/office/drawing/2014/main" id="{CEC3DFE7-73AF-46BA-95F0-6A1014CF3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2430" y="729722"/>
            <a:ext cx="6192656" cy="1268437"/>
          </a:xfrm>
        </p:spPr>
        <p:txBody>
          <a:bodyPr>
            <a:noAutofit/>
          </a:bodyPr>
          <a:lstStyle/>
          <a:p>
            <a:pPr algn="r"/>
            <a:r>
              <a:rPr lang="es-ES" sz="4800" b="1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Ebrima"/>
                <a:cs typeface="Ebrima"/>
              </a:rPr>
              <a:t>Thank</a:t>
            </a:r>
            <a:r>
              <a:rPr lang="es-ES" sz="4800" b="1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Ebrima"/>
                <a:cs typeface="Ebrima"/>
              </a:rPr>
              <a:t> </a:t>
            </a:r>
            <a:r>
              <a:rPr lang="es-ES" sz="4800" b="1" err="1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Ebrima"/>
                <a:cs typeface="Ebrima"/>
              </a:rPr>
              <a:t>you</a:t>
            </a:r>
            <a:endParaRPr lang="es-ES" sz="4800" b="1">
              <a:solidFill>
                <a:schemeClr val="accent1">
                  <a:lumMod val="20000"/>
                  <a:lumOff val="80000"/>
                </a:schemeClr>
              </a:solidFill>
              <a:latin typeface="Arial Black" panose="020B0A04020102020204" pitchFamily="34" charset="0"/>
              <a:ea typeface="Ebrima"/>
              <a:cs typeface="Ebrima"/>
            </a:endParaRPr>
          </a:p>
        </p:txBody>
      </p:sp>
      <p:sp>
        <p:nvSpPr>
          <p:cNvPr id="7" name="Cube 6">
            <a:hlinkClick r:id="rId2" action="ppaction://hlinksldjump"/>
            <a:extLst>
              <a:ext uri="{FF2B5EF4-FFF2-40B4-BE49-F238E27FC236}">
                <a16:creationId xmlns:a16="http://schemas.microsoft.com/office/drawing/2014/main" id="{F4C4D1C0-721C-51EF-5A40-3D6B826BCA01}"/>
              </a:ext>
            </a:extLst>
          </p:cNvPr>
          <p:cNvSpPr/>
          <p:nvPr/>
        </p:nvSpPr>
        <p:spPr>
          <a:xfrm>
            <a:off x="297635" y="6324600"/>
            <a:ext cx="1493513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xtBox 1">
            <a:hlinkClick r:id="rId2" action="ppaction://hlinksldjump"/>
            <a:extLst>
              <a:ext uri="{FF2B5EF4-FFF2-40B4-BE49-F238E27FC236}">
                <a16:creationId xmlns:a16="http://schemas.microsoft.com/office/drawing/2014/main" id="{9F2575C2-2957-908E-718D-A36F910300B3}"/>
              </a:ext>
            </a:extLst>
          </p:cNvPr>
          <p:cNvSpPr txBox="1"/>
          <p:nvPr/>
        </p:nvSpPr>
        <p:spPr>
          <a:xfrm>
            <a:off x="274319" y="6406018"/>
            <a:ext cx="1493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>
                <a:solidFill>
                  <a:schemeClr val="bg1"/>
                </a:solidFill>
                <a:latin typeface="Arial Black" panose="020B0A04020102020204" pitchFamily="34" charset="0"/>
              </a:rPr>
              <a:t>FRONT PAGE</a:t>
            </a:r>
          </a:p>
        </p:txBody>
      </p:sp>
    </p:spTree>
    <p:extLst>
      <p:ext uri="{BB962C8B-B14F-4D97-AF65-F5344CB8AC3E}">
        <p14:creationId xmlns:p14="http://schemas.microsoft.com/office/powerpoint/2010/main" val="7099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>
            <a:hlinkClick r:id="rId2" action="ppaction://hlinksldjump"/>
            <a:extLst>
              <a:ext uri="{FF2B5EF4-FFF2-40B4-BE49-F238E27FC236}">
                <a16:creationId xmlns:a16="http://schemas.microsoft.com/office/drawing/2014/main" id="{4B9DD430-DB4F-8157-4B54-486D19B98632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F53FB498-F90C-A131-2AE0-567613AB8DE1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1CE973-1E39-DD09-D5D3-BD28EB519527}"/>
              </a:ext>
            </a:extLst>
          </p:cNvPr>
          <p:cNvSpPr txBox="1"/>
          <p:nvPr/>
        </p:nvSpPr>
        <p:spPr>
          <a:xfrm>
            <a:off x="297635" y="219026"/>
            <a:ext cx="56634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>
                <a:solidFill>
                  <a:srgbClr val="C00000"/>
                </a:solidFill>
                <a:latin typeface="Arial Black"/>
              </a:rPr>
              <a:t>Foundation / External loadbearing wall</a:t>
            </a:r>
          </a:p>
        </p:txBody>
      </p:sp>
      <p:pic>
        <p:nvPicPr>
          <p:cNvPr id="7" name="Picture 6" descr="A blueprint of a building&#10;&#10;Description automatically generated">
            <a:extLst>
              <a:ext uri="{FF2B5EF4-FFF2-40B4-BE49-F238E27FC236}">
                <a16:creationId xmlns:a16="http://schemas.microsoft.com/office/drawing/2014/main" id="{6DEF480E-8690-4B3A-A883-AC553BD98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35" y="534832"/>
            <a:ext cx="4403644" cy="62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5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be 5">
            <a:hlinkClick r:id="rId2" action="ppaction://hlinksldjump"/>
            <a:extLst>
              <a:ext uri="{FF2B5EF4-FFF2-40B4-BE49-F238E27FC236}">
                <a16:creationId xmlns:a16="http://schemas.microsoft.com/office/drawing/2014/main" id="{9B414591-1CCA-389A-7257-863AC6B68348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>
            <a:hlinkClick r:id="rId2" action="ppaction://hlinksldjump"/>
            <a:extLst>
              <a:ext uri="{FF2B5EF4-FFF2-40B4-BE49-F238E27FC236}">
                <a16:creationId xmlns:a16="http://schemas.microsoft.com/office/drawing/2014/main" id="{299DFCB3-BA5B-FC94-CFA1-DC0475BFE6AB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EE5CF2-E685-D591-0A5C-F3A535FC3596}"/>
              </a:ext>
            </a:extLst>
          </p:cNvPr>
          <p:cNvSpPr txBox="1"/>
          <p:nvPr/>
        </p:nvSpPr>
        <p:spPr>
          <a:xfrm>
            <a:off x="297635" y="219026"/>
            <a:ext cx="56634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>
                <a:solidFill>
                  <a:schemeClr val="accent6"/>
                </a:solidFill>
                <a:latin typeface="Arial Black"/>
              </a:rPr>
              <a:t>Foundation / Basement external wall</a:t>
            </a:r>
          </a:p>
        </p:txBody>
      </p:sp>
      <p:pic>
        <p:nvPicPr>
          <p:cNvPr id="5" name="Picture 4" descr="A blueprint of a room&#10;&#10;Description automatically generated">
            <a:extLst>
              <a:ext uri="{FF2B5EF4-FFF2-40B4-BE49-F238E27FC236}">
                <a16:creationId xmlns:a16="http://schemas.microsoft.com/office/drawing/2014/main" id="{A1E971C1-B540-E3FD-93E0-DC876C175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313" y="701908"/>
            <a:ext cx="7646007" cy="523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>
            <a:extLst>
              <a:ext uri="{FF2B5EF4-FFF2-40B4-BE49-F238E27FC236}">
                <a16:creationId xmlns:a16="http://schemas.microsoft.com/office/drawing/2014/main" id="{D353E524-A64B-B4B9-BE6E-C495D05D211E}"/>
              </a:ext>
            </a:extLst>
          </p:cNvPr>
          <p:cNvSpPr txBox="1"/>
          <p:nvPr/>
        </p:nvSpPr>
        <p:spPr>
          <a:xfrm>
            <a:off x="276335" y="260826"/>
            <a:ext cx="56634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>
                <a:solidFill>
                  <a:srgbClr val="A253B7"/>
                </a:solidFill>
                <a:latin typeface="Arial Black"/>
                <a:cs typeface="Dubai Medium"/>
              </a:rPr>
              <a:t>Foundation /steel column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F37D4B-9369-F86B-4A91-9610CA875AA0}"/>
              </a:ext>
            </a:extLst>
          </p:cNvPr>
          <p:cNvSpPr txBox="1"/>
          <p:nvPr/>
        </p:nvSpPr>
        <p:spPr>
          <a:xfrm>
            <a:off x="2152760" y="1160090"/>
            <a:ext cx="496911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/>
          </a:p>
        </p:txBody>
      </p:sp>
      <p:sp>
        <p:nvSpPr>
          <p:cNvPr id="9" name="Cube 8">
            <a:hlinkClick r:id="rId2" action="ppaction://hlinksldjump"/>
            <a:extLst>
              <a:ext uri="{FF2B5EF4-FFF2-40B4-BE49-F238E27FC236}">
                <a16:creationId xmlns:a16="http://schemas.microsoft.com/office/drawing/2014/main" id="{FA5BB0D3-9D40-F3C3-6B6B-5E8921B41194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>
            <a:hlinkClick r:id="rId2" action="ppaction://hlinksldjump"/>
            <a:extLst>
              <a:ext uri="{FF2B5EF4-FFF2-40B4-BE49-F238E27FC236}">
                <a16:creationId xmlns:a16="http://schemas.microsoft.com/office/drawing/2014/main" id="{B9BBD0C9-1646-510F-725E-D82CE1F10E32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pic>
        <p:nvPicPr>
          <p:cNvPr id="4" name="Picture 3" descr="A diagram of a building&#10;&#10;Description automatically generated">
            <a:extLst>
              <a:ext uri="{FF2B5EF4-FFF2-40B4-BE49-F238E27FC236}">
                <a16:creationId xmlns:a16="http://schemas.microsoft.com/office/drawing/2014/main" id="{A5F021ED-A793-4979-B61C-F8B1A6934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285" y="824552"/>
            <a:ext cx="7424148" cy="526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8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>
            <a:hlinkClick r:id="rId2" action="ppaction://hlinksldjump"/>
            <a:extLst>
              <a:ext uri="{FF2B5EF4-FFF2-40B4-BE49-F238E27FC236}">
                <a16:creationId xmlns:a16="http://schemas.microsoft.com/office/drawing/2014/main" id="{76BF7FAF-394F-19E2-1532-D2815B5B54E3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34C18849-C2DD-0313-5212-68DB9D27B0F6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pic>
        <p:nvPicPr>
          <p:cNvPr id="7" name="Picture 6" descr="A blueprint of a building&#10;&#10;Description automatically generated">
            <a:extLst>
              <a:ext uri="{FF2B5EF4-FFF2-40B4-BE49-F238E27FC236}">
                <a16:creationId xmlns:a16="http://schemas.microsoft.com/office/drawing/2014/main" id="{CBD76BDA-9F88-339B-8996-37BDA34CB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496" y="809168"/>
            <a:ext cx="8229961" cy="5238921"/>
          </a:xfrm>
          <a:prstGeom prst="rect">
            <a:avLst/>
          </a:prstGeom>
        </p:spPr>
      </p:pic>
      <p:sp>
        <p:nvSpPr>
          <p:cNvPr id="9" name="Tekstfelt 14">
            <a:hlinkClick r:id="rId2" action="ppaction://hlinksldjump"/>
            <a:extLst>
              <a:ext uri="{FF2B5EF4-FFF2-40B4-BE49-F238E27FC236}">
                <a16:creationId xmlns:a16="http://schemas.microsoft.com/office/drawing/2014/main" id="{166249E0-F4A7-F0A7-544F-37D9B726E658}"/>
              </a:ext>
            </a:extLst>
          </p:cNvPr>
          <p:cNvSpPr txBox="1"/>
          <p:nvPr/>
        </p:nvSpPr>
        <p:spPr>
          <a:xfrm>
            <a:off x="330243" y="241223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A253B7"/>
                </a:solidFill>
                <a:latin typeface="Arial Black"/>
                <a:cs typeface="Calibri Light"/>
              </a:rPr>
              <a:t>COLUMN BEAM PARTITION</a:t>
            </a:r>
            <a:endParaRPr lang="en-US" sz="1100">
              <a:solidFill>
                <a:srgbClr val="A253B7"/>
              </a:solidFill>
              <a:latin typeface="Arial Black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523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be 9">
            <a:hlinkClick r:id="rId2" action="ppaction://hlinksldjump"/>
            <a:extLst>
              <a:ext uri="{FF2B5EF4-FFF2-40B4-BE49-F238E27FC236}">
                <a16:creationId xmlns:a16="http://schemas.microsoft.com/office/drawing/2014/main" id="{B2158594-B029-7464-95C3-DDE23629CDC2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TextBox 10">
            <a:hlinkClick r:id="rId2" action="ppaction://hlinksldjump"/>
            <a:extLst>
              <a:ext uri="{FF2B5EF4-FFF2-40B4-BE49-F238E27FC236}">
                <a16:creationId xmlns:a16="http://schemas.microsoft.com/office/drawing/2014/main" id="{FF8C1E44-5698-10E9-40D4-18A38D3DA59C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D8B4E109-33FC-191E-1059-42A6883C2343}"/>
              </a:ext>
            </a:extLst>
          </p:cNvPr>
          <p:cNvSpPr txBox="1"/>
          <p:nvPr/>
        </p:nvSpPr>
        <p:spPr>
          <a:xfrm>
            <a:off x="142280" y="146041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100">
                <a:solidFill>
                  <a:schemeClr val="accent5"/>
                </a:solidFill>
                <a:latin typeface="Arial Black"/>
                <a:cs typeface="Calibri Light"/>
              </a:rPr>
              <a:t>ELEVATOR DETAIL</a:t>
            </a:r>
            <a:endParaRPr lang="en-US" sz="1100">
              <a:solidFill>
                <a:schemeClr val="accent5"/>
              </a:solidFill>
              <a:latin typeface="Arial Black"/>
              <a:cs typeface="Calibri Light"/>
            </a:endParaRPr>
          </a:p>
        </p:txBody>
      </p:sp>
      <p:pic>
        <p:nvPicPr>
          <p:cNvPr id="5" name="Picture 4" descr="A drawing of a square object&#10;&#10;Description automatically generated">
            <a:extLst>
              <a:ext uri="{FF2B5EF4-FFF2-40B4-BE49-F238E27FC236}">
                <a16:creationId xmlns:a16="http://schemas.microsoft.com/office/drawing/2014/main" id="{F56080B0-D780-AE0A-B828-0CDCB14AE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714" y="500771"/>
            <a:ext cx="4985845" cy="572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8144F4-ED99-4637-3062-3D8EE693AD1F}"/>
              </a:ext>
            </a:extLst>
          </p:cNvPr>
          <p:cNvSpPr txBox="1"/>
          <p:nvPr/>
        </p:nvSpPr>
        <p:spPr>
          <a:xfrm>
            <a:off x="2152760" y="1160090"/>
            <a:ext cx="496911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/>
          </a:p>
        </p:txBody>
      </p:sp>
      <p:sp>
        <p:nvSpPr>
          <p:cNvPr id="6" name="Cube 5">
            <a:hlinkClick r:id="rId2" action="ppaction://hlinksldjump"/>
            <a:extLst>
              <a:ext uri="{FF2B5EF4-FFF2-40B4-BE49-F238E27FC236}">
                <a16:creationId xmlns:a16="http://schemas.microsoft.com/office/drawing/2014/main" id="{F9FBDE1B-2053-04C5-DB47-BB9464B2D1E4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>
            <a:hlinkClick r:id="rId2" action="ppaction://hlinksldjump"/>
            <a:extLst>
              <a:ext uri="{FF2B5EF4-FFF2-40B4-BE49-F238E27FC236}">
                <a16:creationId xmlns:a16="http://schemas.microsoft.com/office/drawing/2014/main" id="{5F9B4A2B-6FAA-282E-D7D9-0238E2711F6C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76DF3E-AECC-4F94-5B3B-344756EBD29C}"/>
              </a:ext>
            </a:extLst>
          </p:cNvPr>
          <p:cNvSpPr txBox="1"/>
          <p:nvPr/>
        </p:nvSpPr>
        <p:spPr>
          <a:xfrm>
            <a:off x="392885" y="1009601"/>
            <a:ext cx="56634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sz="140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 descr="A close-up of a blueprint&#10;&#10;Description automatically generated">
            <a:extLst>
              <a:ext uri="{FF2B5EF4-FFF2-40B4-BE49-F238E27FC236}">
                <a16:creationId xmlns:a16="http://schemas.microsoft.com/office/drawing/2014/main" id="{2AAA16EA-F48E-2018-2223-0ACDAAB10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62" y="1010198"/>
            <a:ext cx="7617946" cy="5264600"/>
          </a:xfrm>
          <a:prstGeom prst="rect">
            <a:avLst/>
          </a:prstGeom>
        </p:spPr>
      </p:pic>
      <p:sp>
        <p:nvSpPr>
          <p:cNvPr id="10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5C345A2E-67C6-CD36-9835-A4297FFD5FAC}"/>
              </a:ext>
            </a:extLst>
          </p:cNvPr>
          <p:cNvSpPr txBox="1"/>
          <p:nvPr/>
        </p:nvSpPr>
        <p:spPr>
          <a:xfrm>
            <a:off x="88114" y="121979"/>
            <a:ext cx="3314728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NON- LOAD  BEARING INTERNAL WALL CONNECTION </a:t>
            </a:r>
            <a:endParaRPr lang="en-US" sz="1100">
              <a:solidFill>
                <a:srgbClr val="00B050"/>
              </a:solidFill>
              <a:latin typeface="Arial Black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678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be 5">
            <a:hlinkClick r:id="rId2" action="ppaction://hlinksldjump"/>
            <a:extLst>
              <a:ext uri="{FF2B5EF4-FFF2-40B4-BE49-F238E27FC236}">
                <a16:creationId xmlns:a16="http://schemas.microsoft.com/office/drawing/2014/main" id="{3C2AA523-58AA-6341-1059-BE186ECDD880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>
            <a:hlinkClick r:id="rId2" action="ppaction://hlinksldjump"/>
            <a:extLst>
              <a:ext uri="{FF2B5EF4-FFF2-40B4-BE49-F238E27FC236}">
                <a16:creationId xmlns:a16="http://schemas.microsoft.com/office/drawing/2014/main" id="{D51C9C3C-76E1-D0A8-2A4E-E98851F38239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4C89B5D7-714C-908D-AB51-B7F30DC6359C}"/>
              </a:ext>
            </a:extLst>
          </p:cNvPr>
          <p:cNvSpPr txBox="1"/>
          <p:nvPr/>
        </p:nvSpPr>
        <p:spPr>
          <a:xfrm>
            <a:off x="139559" y="136173"/>
            <a:ext cx="2908117" cy="26161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F0"/>
                </a:solidFill>
                <a:latin typeface="Arial Black" panose="020B0A04020102020204" pitchFamily="34" charset="0"/>
                <a:cs typeface="Calibri Light"/>
              </a:rPr>
              <a:t>STAIRCASE IN THE EXTENSION</a:t>
            </a:r>
            <a:endParaRPr lang="en-US" sz="1100">
              <a:solidFill>
                <a:srgbClr val="00B0F0"/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5" name="Picture 4" descr="A diagram of a staircase&#10;&#10;Description automatically generated">
            <a:extLst>
              <a:ext uri="{FF2B5EF4-FFF2-40B4-BE49-F238E27FC236}">
                <a16:creationId xmlns:a16="http://schemas.microsoft.com/office/drawing/2014/main" id="{AB644DEA-F660-CAF5-8ACF-84DA4C0B4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800" y="176568"/>
            <a:ext cx="4612795" cy="660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6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>
            <a:hlinkClick r:id="rId2" action="ppaction://hlinksldjump"/>
            <a:extLst>
              <a:ext uri="{FF2B5EF4-FFF2-40B4-BE49-F238E27FC236}">
                <a16:creationId xmlns:a16="http://schemas.microsoft.com/office/drawing/2014/main" id="{ADF0CC8C-EDF3-314E-4EC4-885A580764E1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AE8BC317-4E85-98EC-09F9-D6C502E32EF8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5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37A5C9A5-0795-76C4-8BC7-3B6541EA2974}"/>
              </a:ext>
            </a:extLst>
          </p:cNvPr>
          <p:cNvSpPr txBox="1"/>
          <p:nvPr/>
        </p:nvSpPr>
        <p:spPr>
          <a:xfrm>
            <a:off x="378532" y="184295"/>
            <a:ext cx="857193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DETAIL CONNECTION OF EXTENSION</a:t>
            </a:r>
            <a:endParaRPr lang="en-US" sz="1100">
              <a:solidFill>
                <a:srgbClr val="00B050"/>
              </a:solidFill>
              <a:latin typeface="Arial Black"/>
              <a:cs typeface="Calibri Light"/>
            </a:endParaRPr>
          </a:p>
        </p:txBody>
      </p:sp>
      <p:pic>
        <p:nvPicPr>
          <p:cNvPr id="9" name="Picture 8" descr="A blueprint of a building&#10;&#10;Description automatically generated">
            <a:extLst>
              <a:ext uri="{FF2B5EF4-FFF2-40B4-BE49-F238E27FC236}">
                <a16:creationId xmlns:a16="http://schemas.microsoft.com/office/drawing/2014/main" id="{E2BEC06D-2972-8A55-F1BD-27BEF3852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192" y="858671"/>
            <a:ext cx="7395047" cy="51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0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be 7">
            <a:hlinkClick r:id="rId2" action="ppaction://hlinksldjump"/>
            <a:extLst>
              <a:ext uri="{FF2B5EF4-FFF2-40B4-BE49-F238E27FC236}">
                <a16:creationId xmlns:a16="http://schemas.microsoft.com/office/drawing/2014/main" id="{97A7F9AF-7387-0554-2B2A-315564FF2889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310FB261-0959-4B2A-B575-FD66EEE35181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pic>
        <p:nvPicPr>
          <p:cNvPr id="3" name="Picture 2" descr="A diagram of a roof construction&#10;&#10;Description automatically generated">
            <a:extLst>
              <a:ext uri="{FF2B5EF4-FFF2-40B4-BE49-F238E27FC236}">
                <a16:creationId xmlns:a16="http://schemas.microsoft.com/office/drawing/2014/main" id="{11851C5A-A0C9-0371-DECB-6D7615B51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805" y="664792"/>
            <a:ext cx="7856562" cy="5520331"/>
          </a:xfrm>
          <a:prstGeom prst="rect">
            <a:avLst/>
          </a:prstGeom>
        </p:spPr>
      </p:pic>
      <p:sp>
        <p:nvSpPr>
          <p:cNvPr id="14" name="Tekstfelt 14">
            <a:hlinkClick r:id="rId5" action="ppaction://hlinksldjump"/>
            <a:extLst>
              <a:ext uri="{FF2B5EF4-FFF2-40B4-BE49-F238E27FC236}">
                <a16:creationId xmlns:a16="http://schemas.microsoft.com/office/drawing/2014/main" id="{7A499F22-8960-D15F-81B1-060049116838}"/>
              </a:ext>
            </a:extLst>
          </p:cNvPr>
          <p:cNvSpPr txBox="1"/>
          <p:nvPr/>
        </p:nvSpPr>
        <p:spPr>
          <a:xfrm>
            <a:off x="140400" y="152709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MODIFIELD CONCRETE BEAM</a:t>
            </a:r>
            <a:endParaRPr lang="en-US" sz="1100">
              <a:solidFill>
                <a:srgbClr val="00B050"/>
              </a:solidFill>
              <a:latin typeface="Arial Black" panose="020B0A04020102020204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55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be 5">
            <a:hlinkClick r:id="rId2" action="ppaction://hlinksldjump"/>
            <a:extLst>
              <a:ext uri="{FF2B5EF4-FFF2-40B4-BE49-F238E27FC236}">
                <a16:creationId xmlns:a16="http://schemas.microsoft.com/office/drawing/2014/main" id="{2863BBDE-ED78-8789-3AC1-AC313DB2BD51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>
            <a:hlinkClick r:id="rId2" action="ppaction://hlinksldjump"/>
            <a:extLst>
              <a:ext uri="{FF2B5EF4-FFF2-40B4-BE49-F238E27FC236}">
                <a16:creationId xmlns:a16="http://schemas.microsoft.com/office/drawing/2014/main" id="{0FBB9CBE-D4D1-ECA2-4769-897482282562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39ADF1C5-262C-6650-5E15-D86527B16ADA}"/>
              </a:ext>
            </a:extLst>
          </p:cNvPr>
          <p:cNvSpPr txBox="1"/>
          <p:nvPr/>
        </p:nvSpPr>
        <p:spPr>
          <a:xfrm>
            <a:off x="227849" y="224101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chemeClr val="accent2"/>
                </a:solidFill>
                <a:latin typeface="Arial Black"/>
                <a:cs typeface="Calibri Light"/>
              </a:rPr>
              <a:t>GABLE ROOF CONNECTION</a:t>
            </a:r>
            <a:endParaRPr lang="en-US" sz="1100">
              <a:solidFill>
                <a:schemeClr val="accent2"/>
              </a:solidFill>
              <a:latin typeface="Arial Black"/>
              <a:cs typeface="Calibri Light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6FE5F94-434F-2EDD-BA63-C2FBDA05B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66687"/>
            <a:ext cx="57912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0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be 6">
            <a:hlinkClick r:id="rId2" action="ppaction://hlinksldjump"/>
            <a:extLst>
              <a:ext uri="{FF2B5EF4-FFF2-40B4-BE49-F238E27FC236}">
                <a16:creationId xmlns:a16="http://schemas.microsoft.com/office/drawing/2014/main" id="{39D8C1FE-9FAD-FD65-B95F-E5957873FEBF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921836F9-FDDF-BFA0-AAA5-602D92ABF315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016D9EC5-DFD1-F1E2-972E-F9A39AE2828C}"/>
              </a:ext>
            </a:extLst>
          </p:cNvPr>
          <p:cNvSpPr txBox="1"/>
          <p:nvPr/>
        </p:nvSpPr>
        <p:spPr>
          <a:xfrm>
            <a:off x="140057" y="102487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00B050"/>
                </a:solidFill>
                <a:latin typeface="Arial Black"/>
                <a:cs typeface="Calibri Light"/>
              </a:rPr>
              <a:t>EAVE ROOF CONNECTION</a:t>
            </a:r>
            <a:endParaRPr lang="en-US" sz="1100">
              <a:solidFill>
                <a:srgbClr val="00B050"/>
              </a:solidFill>
              <a:latin typeface="Arial Black"/>
              <a:cs typeface="Calibri Light"/>
            </a:endParaRPr>
          </a:p>
        </p:txBody>
      </p:sp>
      <p:pic>
        <p:nvPicPr>
          <p:cNvPr id="5" name="Picture 4" descr="A diagram of a roof&#10;&#10;Description automatically generated">
            <a:extLst>
              <a:ext uri="{FF2B5EF4-FFF2-40B4-BE49-F238E27FC236}">
                <a16:creationId xmlns:a16="http://schemas.microsoft.com/office/drawing/2014/main" id="{6D8CDDAD-706E-7EEC-06E2-8A95BDC86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629" y="104854"/>
            <a:ext cx="4729979" cy="674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4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>
            <a:hlinkClick r:id="rId2" action="ppaction://hlinksldjump"/>
            <a:extLst>
              <a:ext uri="{FF2B5EF4-FFF2-40B4-BE49-F238E27FC236}">
                <a16:creationId xmlns:a16="http://schemas.microsoft.com/office/drawing/2014/main" id="{CAD60055-2E41-B8A7-643F-83259E047FFE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3CECF8B3-B116-788E-ACFF-8C5E611532B4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pic>
        <p:nvPicPr>
          <p:cNvPr id="3" name="Picture 2" descr="A blueprint of a building&#10;&#10;Description automatically generated">
            <a:extLst>
              <a:ext uri="{FF2B5EF4-FFF2-40B4-BE49-F238E27FC236}">
                <a16:creationId xmlns:a16="http://schemas.microsoft.com/office/drawing/2014/main" id="{AF536BB2-836D-4E89-0474-246148ADF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791" y="371"/>
            <a:ext cx="5239634" cy="6785412"/>
          </a:xfrm>
          <a:prstGeom prst="rect">
            <a:avLst/>
          </a:prstGeom>
        </p:spPr>
      </p:pic>
      <p:sp>
        <p:nvSpPr>
          <p:cNvPr id="9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C1CD1197-8C15-EB3E-71EA-0119BFD3F2D2}"/>
              </a:ext>
            </a:extLst>
          </p:cNvPr>
          <p:cNvSpPr txBox="1"/>
          <p:nvPr/>
        </p:nvSpPr>
        <p:spPr>
          <a:xfrm>
            <a:off x="174309" y="116057"/>
            <a:ext cx="177080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FFC000"/>
                </a:solidFill>
                <a:latin typeface="Arial Black"/>
                <a:cs typeface="Calibri Light"/>
              </a:rPr>
              <a:t>ROOF RIDGE</a:t>
            </a:r>
            <a:endParaRPr lang="en-US" sz="1100">
              <a:solidFill>
                <a:srgbClr val="FFC000"/>
              </a:solidFill>
              <a:latin typeface="Arial Black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156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B1AE6305-C617-39D7-00FF-668B7AF5840B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21831989-1CB0-CD2B-6AB8-46D0C51957AE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5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2F43103E-E6B3-48AF-8AA6-AB7EE066734B}"/>
              </a:ext>
            </a:extLst>
          </p:cNvPr>
          <p:cNvSpPr txBox="1"/>
          <p:nvPr/>
        </p:nvSpPr>
        <p:spPr>
          <a:xfrm>
            <a:off x="138492" y="137743"/>
            <a:ext cx="290811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100">
                <a:solidFill>
                  <a:srgbClr val="A253B7"/>
                </a:solidFill>
                <a:latin typeface="Arial Black"/>
                <a:cs typeface="Calibri Light"/>
              </a:rPr>
              <a:t>ROOF AIR EXTRACTION</a:t>
            </a:r>
            <a:endParaRPr lang="en-US" sz="1100">
              <a:solidFill>
                <a:srgbClr val="A253B7"/>
              </a:solidFill>
              <a:latin typeface="Arial Black"/>
              <a:cs typeface="Calibri Light"/>
            </a:endParaRPr>
          </a:p>
        </p:txBody>
      </p:sp>
      <p:pic>
        <p:nvPicPr>
          <p:cNvPr id="7" name="Picture 6" descr="A diagram of a building&#10;&#10;Description automatically generated">
            <a:extLst>
              <a:ext uri="{FF2B5EF4-FFF2-40B4-BE49-F238E27FC236}">
                <a16:creationId xmlns:a16="http://schemas.microsoft.com/office/drawing/2014/main" id="{AAB8890F-A562-F59F-FBED-B8C6EE7C4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307" y="652515"/>
            <a:ext cx="7615087" cy="529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7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be 8">
            <a:hlinkClick r:id="rId2" action="ppaction://hlinksldjump"/>
            <a:extLst>
              <a:ext uri="{FF2B5EF4-FFF2-40B4-BE49-F238E27FC236}">
                <a16:creationId xmlns:a16="http://schemas.microsoft.com/office/drawing/2014/main" id="{32B10AC3-8804-9F6E-83A2-5BB7B142030B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>
            <a:hlinkClick r:id="rId2" action="ppaction://hlinksldjump"/>
            <a:extLst>
              <a:ext uri="{FF2B5EF4-FFF2-40B4-BE49-F238E27FC236}">
                <a16:creationId xmlns:a16="http://schemas.microsoft.com/office/drawing/2014/main" id="{1CCAD7D6-8505-0914-5830-24A7F1D48825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4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F7E0C22B-FDD9-5944-4574-0E0C8C3D5BA4}"/>
              </a:ext>
            </a:extLst>
          </p:cNvPr>
          <p:cNvSpPr txBox="1"/>
          <p:nvPr/>
        </p:nvSpPr>
        <p:spPr>
          <a:xfrm>
            <a:off x="175675" y="125473"/>
            <a:ext cx="680765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rgbClr val="00B0F0"/>
                </a:solidFill>
                <a:latin typeface="Arial Black"/>
                <a:cs typeface="Calibri Light"/>
              </a:rPr>
              <a:t>ENTRANCE DOOR</a:t>
            </a:r>
            <a:endParaRPr lang="en-US"/>
          </a:p>
        </p:txBody>
      </p:sp>
      <p:pic>
        <p:nvPicPr>
          <p:cNvPr id="6" name="Picture 5" descr="A blueprint of a building&#10;&#10;Description automatically generated">
            <a:extLst>
              <a:ext uri="{FF2B5EF4-FFF2-40B4-BE49-F238E27FC236}">
                <a16:creationId xmlns:a16="http://schemas.microsoft.com/office/drawing/2014/main" id="{7D1C5690-378A-FAAF-1F85-AF53AB395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71" y="556010"/>
            <a:ext cx="4517783" cy="59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6EA11-4BD0-EFA6-7BDD-D6D01977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4C4F5B98-9E2F-6F23-9A33-A9C581294047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189C1081-5B97-945F-1BF7-C0B8C90DFA4A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447DE17B-2DCA-0C83-7E50-936762CF325A}"/>
              </a:ext>
            </a:extLst>
          </p:cNvPr>
          <p:cNvSpPr txBox="1"/>
          <p:nvPr/>
        </p:nvSpPr>
        <p:spPr>
          <a:xfrm>
            <a:off x="182647" y="153907"/>
            <a:ext cx="25711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rgbClr val="00B0F0"/>
                </a:solidFill>
                <a:latin typeface="Arial Black"/>
                <a:cs typeface="Calibri Light"/>
              </a:rPr>
              <a:t>1st FLOOR EXTERIOR FIRE DOOR DETAIL</a:t>
            </a:r>
            <a:endParaRPr lang="en-US"/>
          </a:p>
        </p:txBody>
      </p:sp>
      <p:pic>
        <p:nvPicPr>
          <p:cNvPr id="6" name="Picture 5" descr="A diagram of a building&#10;&#10;Description automatically generated">
            <a:extLst>
              <a:ext uri="{FF2B5EF4-FFF2-40B4-BE49-F238E27FC236}">
                <a16:creationId xmlns:a16="http://schemas.microsoft.com/office/drawing/2014/main" id="{41AE219C-46DC-2E83-72BD-348C4D1C8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398" y="272529"/>
            <a:ext cx="4355000" cy="631294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0C31413-BCF7-AEA3-127B-B387D1DED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7263" y="272529"/>
            <a:ext cx="4276266" cy="631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9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EC79D-A509-2206-D24D-D1A3F6782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295288DC-B54E-0370-3894-D6B24B75D888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9D78B912-0763-4823-0DFF-6BC416903820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A4444680-5CD0-73B1-D731-B00F1DF6D2FB}"/>
              </a:ext>
            </a:extLst>
          </p:cNvPr>
          <p:cNvSpPr txBox="1"/>
          <p:nvPr/>
        </p:nvSpPr>
        <p:spPr>
          <a:xfrm>
            <a:off x="200887" y="170984"/>
            <a:ext cx="242829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rgbClr val="00B0F0"/>
                </a:solidFill>
                <a:latin typeface="Arial Black"/>
                <a:cs typeface="Calibri Light"/>
              </a:rPr>
              <a:t>GROUND FLOOR EXTERIOR WINDOW</a:t>
            </a:r>
          </a:p>
        </p:txBody>
      </p:sp>
      <p:pic>
        <p:nvPicPr>
          <p:cNvPr id="6" name="Picture 5" descr="A diagram of a building&#10;&#10;Description automatically generated">
            <a:extLst>
              <a:ext uri="{FF2B5EF4-FFF2-40B4-BE49-F238E27FC236}">
                <a16:creationId xmlns:a16="http://schemas.microsoft.com/office/drawing/2014/main" id="{0C0DFBAC-CE91-AFCF-B033-F35E2F14A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075" y="115935"/>
            <a:ext cx="4607479" cy="662612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646A971-0C90-F52B-8E56-C4558B920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6869" y="115935"/>
            <a:ext cx="4503878" cy="657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0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25E4-DC51-7651-6714-4E6A3B4B6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1ADADA25-8515-CF2F-7699-4BDD85B4D1A4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8AF0732B-264C-FCFD-612E-E07F62EDF611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E50DBA38-4EE0-F958-3E7A-0828A5999F70}"/>
              </a:ext>
            </a:extLst>
          </p:cNvPr>
          <p:cNvSpPr txBox="1"/>
          <p:nvPr/>
        </p:nvSpPr>
        <p:spPr>
          <a:xfrm>
            <a:off x="79003" y="108204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SKYLIGHT</a:t>
            </a:r>
            <a:endParaRPr lang="en-US"/>
          </a:p>
        </p:txBody>
      </p:sp>
      <p:pic>
        <p:nvPicPr>
          <p:cNvPr id="6" name="Afbeelding 1" descr="Afbeelding met diagram, tekst, Technische tekening, Parallel&#10;&#10;Automatisch gegenereerde beschrijving">
            <a:extLst>
              <a:ext uri="{FF2B5EF4-FFF2-40B4-BE49-F238E27FC236}">
                <a16:creationId xmlns:a16="http://schemas.microsoft.com/office/drawing/2014/main" id="{A4F530C7-BD70-A68C-608A-AEB25B389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617" y="50731"/>
            <a:ext cx="4768626" cy="658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4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45806-9536-A5DD-8AD2-CA7BB1ADA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8374ED0C-FEC5-27D2-B979-F33699034D2A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7E81F85E-4AD9-2FB3-431E-23FE3B6CE2D0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pic>
        <p:nvPicPr>
          <p:cNvPr id="3" name="Afbeelding 10" descr="Afbeelding met diagram, Technische tekening, schets, Plan&#10;&#10;Automatisch gegenereerde beschrijving">
            <a:extLst>
              <a:ext uri="{FF2B5EF4-FFF2-40B4-BE49-F238E27FC236}">
                <a16:creationId xmlns:a16="http://schemas.microsoft.com/office/drawing/2014/main" id="{BD5C945D-8ED5-D726-3976-C24B8594A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569" y="739922"/>
            <a:ext cx="7572790" cy="5372685"/>
          </a:xfrm>
          <a:prstGeom prst="rect">
            <a:avLst/>
          </a:prstGeom>
        </p:spPr>
      </p:pic>
      <p:sp>
        <p:nvSpPr>
          <p:cNvPr id="6" name="Tekstfelt 14">
            <a:hlinkClick r:id="rId4" action="ppaction://hlinksldjump"/>
            <a:extLst>
              <a:ext uri="{FF2B5EF4-FFF2-40B4-BE49-F238E27FC236}">
                <a16:creationId xmlns:a16="http://schemas.microsoft.com/office/drawing/2014/main" id="{D8E2BCD1-3A3A-4C2D-6B4E-0E5AD4221A18}"/>
              </a:ext>
            </a:extLst>
          </p:cNvPr>
          <p:cNvSpPr txBox="1"/>
          <p:nvPr/>
        </p:nvSpPr>
        <p:spPr>
          <a:xfrm>
            <a:off x="126673" y="85457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BALCONY DOOR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1EF27-4F41-1CBD-6ECD-332140428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48EB608C-F6F9-DEEA-63BD-8D6612C3BD8C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7D92865B-D3A8-9D4E-1EF1-08EA7EB794F4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3F8E7227-9867-8254-625D-58C40CBFF485}"/>
              </a:ext>
            </a:extLst>
          </p:cNvPr>
          <p:cNvSpPr txBox="1"/>
          <p:nvPr/>
        </p:nvSpPr>
        <p:spPr>
          <a:xfrm>
            <a:off x="51563" y="113088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A253B7"/>
                </a:solidFill>
                <a:latin typeface="Arial Black"/>
                <a:cs typeface="Calibri Light"/>
              </a:rPr>
              <a:t>CURTAIN WALL</a:t>
            </a:r>
          </a:p>
        </p:txBody>
      </p:sp>
      <p:pic>
        <p:nvPicPr>
          <p:cNvPr id="5" name="Picture 4" descr="A technical drawing of a window&#10;&#10;Description automatically generated">
            <a:extLst>
              <a:ext uri="{FF2B5EF4-FFF2-40B4-BE49-F238E27FC236}">
                <a16:creationId xmlns:a16="http://schemas.microsoft.com/office/drawing/2014/main" id="{B93EF167-7549-E09C-2092-5E18850FF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501" y="617159"/>
            <a:ext cx="7888095" cy="562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8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71A69-B4F0-E306-4745-278771D22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E21D3479-B98D-8A9E-83A8-FDF2F6058857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41C4CBEA-C031-C16F-E2A1-5AF7CCCFA8E9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7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14B0A28E-D5A1-4E90-1A61-A37E92A875B9}"/>
              </a:ext>
            </a:extLst>
          </p:cNvPr>
          <p:cNvSpPr txBox="1"/>
          <p:nvPr/>
        </p:nvSpPr>
        <p:spPr>
          <a:xfrm>
            <a:off x="175310" y="118769"/>
            <a:ext cx="314109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WET ROOM DETAIL</a:t>
            </a:r>
            <a:endParaRPr lang="en-US" sz="1200">
              <a:solidFill>
                <a:schemeClr val="accent4"/>
              </a:solidFill>
              <a:latin typeface="Arial Black" panose="020B0A04020102020204" pitchFamily="34" charset="0"/>
              <a:cs typeface="Calibri Light"/>
            </a:endParaRPr>
          </a:p>
        </p:txBody>
      </p:sp>
      <p:pic>
        <p:nvPicPr>
          <p:cNvPr id="9" name="Afbeelding 1" descr="Afbeelding met tekst, diagram, Parallel, lijn&#10;&#10;Automatisch gegenereerde beschrijving">
            <a:extLst>
              <a:ext uri="{FF2B5EF4-FFF2-40B4-BE49-F238E27FC236}">
                <a16:creationId xmlns:a16="http://schemas.microsoft.com/office/drawing/2014/main" id="{9BEAD004-F47D-CD10-4A75-F450F70A3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713" y="721885"/>
            <a:ext cx="5107318" cy="57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7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21272-6B53-31D1-D174-73CAC6929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C350728F-E0FC-29C4-0616-F9A0ABB7FFEB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F27F715D-24F5-5BEF-666A-48A442A4EE30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A5241629-4894-A848-BE50-B8ABB4EEE41B}"/>
              </a:ext>
            </a:extLst>
          </p:cNvPr>
          <p:cNvSpPr txBox="1"/>
          <p:nvPr/>
        </p:nvSpPr>
        <p:spPr>
          <a:xfrm>
            <a:off x="103705" y="111899"/>
            <a:ext cx="2571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BALCONY CONNECTION</a:t>
            </a:r>
            <a:endParaRPr lang="en-US" sz="1200">
              <a:solidFill>
                <a:schemeClr val="accent4"/>
              </a:solidFill>
              <a:latin typeface="Arial Black"/>
              <a:cs typeface="Calibri Light"/>
            </a:endParaRPr>
          </a:p>
        </p:txBody>
      </p:sp>
      <p:pic>
        <p:nvPicPr>
          <p:cNvPr id="6" name="Afbeelding 19" descr="Afbeelding met schets, diagram, Parallel, Technische tekening&#10;&#10;Automatisch gegenereerde beschrijving">
            <a:extLst>
              <a:ext uri="{FF2B5EF4-FFF2-40B4-BE49-F238E27FC236}">
                <a16:creationId xmlns:a16="http://schemas.microsoft.com/office/drawing/2014/main" id="{5CEB5733-8C66-8265-031C-099948D40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438" y="689316"/>
            <a:ext cx="8110832" cy="548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8314A-8817-C973-8F28-838D9715E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B3E92969-0EBD-370D-25DD-0A7073A6A490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EA60DFB2-2CF5-4A12-162F-6DCC9254B8EC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ABCA87A2-4FDA-238D-A1AE-D5BAF43FEAC3}"/>
              </a:ext>
            </a:extLst>
          </p:cNvPr>
          <p:cNvSpPr txBox="1"/>
          <p:nvPr/>
        </p:nvSpPr>
        <p:spPr>
          <a:xfrm>
            <a:off x="159752" y="123272"/>
            <a:ext cx="369005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rgbClr val="A253B7"/>
                </a:solidFill>
                <a:latin typeface="Arial Black"/>
                <a:cs typeface="Calibri Light"/>
              </a:rPr>
              <a:t>TERRACE AND LEVEL ACCESS</a:t>
            </a:r>
            <a:endParaRPr lang="en-US" sz="1200">
              <a:solidFill>
                <a:srgbClr val="A253B7"/>
              </a:solidFill>
              <a:latin typeface="Arial Black"/>
              <a:cs typeface="Calibri Light"/>
            </a:endParaRPr>
          </a:p>
        </p:txBody>
      </p:sp>
      <p:pic>
        <p:nvPicPr>
          <p:cNvPr id="6" name="Picture 5" descr="A drawing of a wall&#10;&#10;Description automatically generated">
            <a:extLst>
              <a:ext uri="{FF2B5EF4-FFF2-40B4-BE49-F238E27FC236}">
                <a16:creationId xmlns:a16="http://schemas.microsoft.com/office/drawing/2014/main" id="{7BDC48EE-7A17-C331-10C0-2E9B4E65A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620" y="1181618"/>
            <a:ext cx="8829076" cy="476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2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C90E9-204B-4EA7-AC3C-8D79BAC7F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>
            <a:hlinkClick r:id="rId2" action="ppaction://hlinksldjump"/>
            <a:extLst>
              <a:ext uri="{FF2B5EF4-FFF2-40B4-BE49-F238E27FC236}">
                <a16:creationId xmlns:a16="http://schemas.microsoft.com/office/drawing/2014/main" id="{917C1F1E-F7F5-2904-8D91-F65904D02AF4}"/>
              </a:ext>
            </a:extLst>
          </p:cNvPr>
          <p:cNvSpPr/>
          <p:nvPr/>
        </p:nvSpPr>
        <p:spPr>
          <a:xfrm>
            <a:off x="297635" y="6272794"/>
            <a:ext cx="1703595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>
            <a:hlinkClick r:id="rId2" action="ppaction://hlinksldjump"/>
            <a:extLst>
              <a:ext uri="{FF2B5EF4-FFF2-40B4-BE49-F238E27FC236}">
                <a16:creationId xmlns:a16="http://schemas.microsoft.com/office/drawing/2014/main" id="{93C901D1-A828-7EA8-92E7-526FE4F3A1FA}"/>
              </a:ext>
            </a:extLst>
          </p:cNvPr>
          <p:cNvSpPr txBox="1"/>
          <p:nvPr/>
        </p:nvSpPr>
        <p:spPr>
          <a:xfrm>
            <a:off x="274320" y="6354212"/>
            <a:ext cx="1878440" cy="28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DETAILS</a:t>
            </a:r>
          </a:p>
        </p:txBody>
      </p:sp>
      <p:sp>
        <p:nvSpPr>
          <p:cNvPr id="3" name="Tekstfelt 14">
            <a:hlinkClick r:id="rId3" action="ppaction://hlinksldjump"/>
            <a:extLst>
              <a:ext uri="{FF2B5EF4-FFF2-40B4-BE49-F238E27FC236}">
                <a16:creationId xmlns:a16="http://schemas.microsoft.com/office/drawing/2014/main" id="{B88F5701-09BC-7953-7129-317C2F169342}"/>
              </a:ext>
            </a:extLst>
          </p:cNvPr>
          <p:cNvSpPr txBox="1"/>
          <p:nvPr/>
        </p:nvSpPr>
        <p:spPr>
          <a:xfrm>
            <a:off x="159752" y="123272"/>
            <a:ext cx="369005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1200">
                <a:solidFill>
                  <a:schemeClr val="accent4"/>
                </a:solidFill>
                <a:latin typeface="Arial Black"/>
                <a:cs typeface="Calibri Light"/>
              </a:rPr>
              <a:t>ROOF EXTENSION EAVE</a:t>
            </a:r>
            <a:endParaRPr lang="nl-NL"/>
          </a:p>
        </p:txBody>
      </p:sp>
      <p:pic>
        <p:nvPicPr>
          <p:cNvPr id="2" name="Afbeelding 1" descr="Afbeelding met tekst, diagram, schets, Parallel&#10;&#10;Automatisch gegenereerde beschrijving">
            <a:extLst>
              <a:ext uri="{FF2B5EF4-FFF2-40B4-BE49-F238E27FC236}">
                <a16:creationId xmlns:a16="http://schemas.microsoft.com/office/drawing/2014/main" id="{3F3930D6-5A18-22DA-79C0-FDE1980DB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642" y="542795"/>
            <a:ext cx="837701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F32B41B-CF1B-9A52-5DA6-E8521F25FB67}"/>
              </a:ext>
            </a:extLst>
          </p:cNvPr>
          <p:cNvSpPr txBox="1"/>
          <p:nvPr/>
        </p:nvSpPr>
        <p:spPr>
          <a:xfrm>
            <a:off x="297635" y="219026"/>
            <a:ext cx="56634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 Black"/>
                <a:cs typeface="Calibri"/>
              </a:rPr>
              <a:t>Construction Time schedule</a:t>
            </a:r>
          </a:p>
        </p:txBody>
      </p:sp>
      <p:sp>
        <p:nvSpPr>
          <p:cNvPr id="8" name="Cube 7">
            <a:hlinkClick r:id="rId2" action="ppaction://hlinksldjump"/>
            <a:extLst>
              <a:ext uri="{FF2B5EF4-FFF2-40B4-BE49-F238E27FC236}">
                <a16:creationId xmlns:a16="http://schemas.microsoft.com/office/drawing/2014/main" id="{24A02AA7-68B1-F662-9469-97E71D69CCDC}"/>
              </a:ext>
            </a:extLst>
          </p:cNvPr>
          <p:cNvSpPr/>
          <p:nvPr/>
        </p:nvSpPr>
        <p:spPr>
          <a:xfrm>
            <a:off x="297635" y="6272794"/>
            <a:ext cx="2351512" cy="366180"/>
          </a:xfrm>
          <a:prstGeom prst="cub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Box 8">
            <a:hlinkClick r:id="rId2" action="ppaction://hlinksldjump"/>
            <a:extLst>
              <a:ext uri="{FF2B5EF4-FFF2-40B4-BE49-F238E27FC236}">
                <a16:creationId xmlns:a16="http://schemas.microsoft.com/office/drawing/2014/main" id="{9FA99965-9625-71AA-A6E4-7819597452B4}"/>
              </a:ext>
            </a:extLst>
          </p:cNvPr>
          <p:cNvSpPr txBox="1"/>
          <p:nvPr/>
        </p:nvSpPr>
        <p:spPr>
          <a:xfrm>
            <a:off x="274319" y="6354212"/>
            <a:ext cx="2492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>
                <a:solidFill>
                  <a:schemeClr val="bg1"/>
                </a:solidFill>
                <a:latin typeface="Arial Black" panose="020B0A04020102020204" pitchFamily="34" charset="0"/>
              </a:rPr>
              <a:t>BACK TO CALCULATIONS</a:t>
            </a:r>
          </a:p>
        </p:txBody>
      </p:sp>
    </p:spTree>
    <p:extLst>
      <p:ext uri="{BB962C8B-B14F-4D97-AF65-F5344CB8AC3E}">
        <p14:creationId xmlns:p14="http://schemas.microsoft.com/office/powerpoint/2010/main" val="244746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4462c2-c79c-4941-a201-6398ba6c425e">
      <Terms xmlns="http://schemas.microsoft.com/office/infopath/2007/PartnerControls"/>
    </lcf76f155ced4ddcb4097134ff3c332f>
    <TaxCatchAll xmlns="a5a092c4-5b0c-4300-82a0-14e945c92e6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91159222D55947B71B2D3C9DFCEA34" ma:contentTypeVersion="10" ma:contentTypeDescription="Opret et nyt dokument." ma:contentTypeScope="" ma:versionID="c2267cdcb8c199a99a6d92f9d7c98ce3">
  <xsd:schema xmlns:xsd="http://www.w3.org/2001/XMLSchema" xmlns:xs="http://www.w3.org/2001/XMLSchema" xmlns:p="http://schemas.microsoft.com/office/2006/metadata/properties" xmlns:ns2="894462c2-c79c-4941-a201-6398ba6c425e" xmlns:ns3="a5a092c4-5b0c-4300-82a0-14e945c92e62" targetNamespace="http://schemas.microsoft.com/office/2006/metadata/properties" ma:root="true" ma:fieldsID="cecd56f3c8ffc08342cb11bfab08dab0" ns2:_="" ns3:_="">
    <xsd:import namespace="894462c2-c79c-4941-a201-6398ba6c425e"/>
    <xsd:import namespace="a5a092c4-5b0c-4300-82a0-14e945c92e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4462c2-c79c-4941-a201-6398ba6c42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ledmærker" ma:readOnly="false" ma:fieldId="{5cf76f15-5ced-4ddc-b409-7134ff3c332f}" ma:taxonomyMulti="true" ma:sspId="cb3522e8-ca11-4ca5-941d-257a03f87b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a092c4-5b0c-4300-82a0-14e945c92e6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e092c835-0244-4034-8c21-8cab19033a0a}" ma:internalName="TaxCatchAll" ma:showField="CatchAllData" ma:web="a5a092c4-5b0c-4300-82a0-14e945c92e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D7ACB3-EDDD-4D6E-B281-9030F2B2FD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AADA4D-F7A6-4C05-9181-3588DFD32F27}">
  <ds:schemaRefs>
    <ds:schemaRef ds:uri="894462c2-c79c-4941-a201-6398ba6c425e"/>
    <ds:schemaRef ds:uri="a5a092c4-5b0c-4300-82a0-14e945c92e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9F622E-5FFE-4DA0-B5A2-2FC828BC3384}">
  <ds:schemaRefs>
    <ds:schemaRef ds:uri="894462c2-c79c-4941-a201-6398ba6c425e"/>
    <ds:schemaRef ds:uri="a5a092c4-5b0c-4300-82a0-14e945c92e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1998</Words>
  <Application>Microsoft Office PowerPoint</Application>
  <PresentationFormat>Widescreen</PresentationFormat>
  <Paragraphs>932</Paragraphs>
  <Slides>66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Abadi Extra Light</vt:lpstr>
      <vt:lpstr>Arial</vt:lpstr>
      <vt:lpstr>Arial Black</vt:lpstr>
      <vt:lpstr>Arial Nova Light</vt:lpstr>
      <vt:lpstr>Calibri</vt:lpstr>
      <vt:lpstr>Calibri Light</vt:lpstr>
      <vt:lpstr>Segoe UI</vt:lpstr>
      <vt:lpstr>Tema de Office</vt:lpstr>
      <vt:lpstr>Renovation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Aitor Rodriguez Perez (313777)</dc:creator>
  <cp:lastModifiedBy>Zita Worm (341959)</cp:lastModifiedBy>
  <cp:revision>47</cp:revision>
  <dcterms:created xsi:type="dcterms:W3CDTF">2021-12-14T09:39:46Z</dcterms:created>
  <dcterms:modified xsi:type="dcterms:W3CDTF">2024-01-08T12:52:54Z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0x010100EC91159222D55947B71B2D3C9DFCEA34</vt:lpwstr>
  </property>
  <property fmtid="{D5CDD505-2E9C-101B-9397-08002B2CF9AE}" pid="3" name="MediaServiceImageTags">
    <vt:lpwstr/>
  </property>
</Properties>
</file>